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</p:sldIdLst>
  <p:sldSz cx="6858000" cy="9144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386" y="-12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316523" y="1828800"/>
            <a:ext cx="61722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7E6F-6D58-4C71-AB17-C1ACE282CC10}" type="datetimeFigureOut">
              <a:rPr lang="de-AT" smtClean="0"/>
              <a:t>23.11.2011</a:t>
            </a:fld>
            <a:endParaRPr lang="de-AT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5EF-6C9F-4B0D-8475-454EEEB99F93}" type="slidenum">
              <a:rPr lang="de-AT" smtClean="0"/>
              <a:t>‹Nr.›</a:t>
            </a:fld>
            <a:endParaRPr lang="de-AT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028700" y="4442264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7E6F-6D58-4C71-AB17-C1ACE282CC10}" type="datetimeFigureOut">
              <a:rPr lang="de-AT" smtClean="0"/>
              <a:t>23.11.2011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5EF-6C9F-4B0D-8475-454EEEB99F93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7E6F-6D58-4C71-AB17-C1ACE282CC10}" type="datetimeFigureOut">
              <a:rPr lang="de-AT" smtClean="0"/>
              <a:t>23.11.2011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5EF-6C9F-4B0D-8475-454EEEB99F93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7E6F-6D58-4C71-AB17-C1ACE282CC10}" type="datetimeFigureOut">
              <a:rPr lang="de-AT" smtClean="0"/>
              <a:t>23.11.2011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5EF-6C9F-4B0D-8475-454EEEB99F93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00150" y="812800"/>
            <a:ext cx="531495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00150" y="3343715"/>
            <a:ext cx="5314950" cy="2012949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7E6F-6D58-4C71-AB17-C1ACE282CC10}" type="datetimeFigureOut">
              <a:rPr lang="de-AT" smtClean="0"/>
              <a:t>23.11.2011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943600" y="8555568"/>
            <a:ext cx="571500" cy="486833"/>
          </a:xfrm>
        </p:spPr>
        <p:txBody>
          <a:bodyPr/>
          <a:lstStyle/>
          <a:p>
            <a:fld id="{99CF55EF-6C9F-4B0D-8475-454EEEB99F93}" type="slidenum">
              <a:rPr lang="de-AT" smtClean="0"/>
              <a:t>‹Nr.›</a:t>
            </a:fld>
            <a:endParaRPr lang="de-A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7E6F-6D58-4C71-AB17-C1ACE282CC10}" type="datetimeFigureOut">
              <a:rPr lang="de-AT" smtClean="0"/>
              <a:t>23.11.2011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5EF-6C9F-4B0D-8475-454EEEB99F93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3483769" y="2046817"/>
            <a:ext cx="3031331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342900" y="3149601"/>
            <a:ext cx="303014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3149601"/>
            <a:ext cx="3031331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7E6F-6D58-4C71-AB17-C1ACE282CC10}" type="datetimeFigureOut">
              <a:rPr lang="de-AT" smtClean="0"/>
              <a:t>23.11.2011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5EF-6C9F-4B0D-8475-454EEEB99F93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7E6F-6D58-4C71-AB17-C1ACE282CC10}" type="datetimeFigureOut">
              <a:rPr lang="de-AT" smtClean="0"/>
              <a:t>23.11.2011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5EF-6C9F-4B0D-8475-454EEEB99F93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7E6F-6D58-4C71-AB17-C1ACE282CC10}" type="datetimeFigureOut">
              <a:rPr lang="de-AT" smtClean="0"/>
              <a:t>23.11.2011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5EF-6C9F-4B0D-8475-454EEEB99F93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342900" y="2032001"/>
            <a:ext cx="2256235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7E6F-6D58-4C71-AB17-C1ACE282CC10}" type="datetimeFigureOut">
              <a:rPr lang="de-AT" smtClean="0"/>
              <a:t>23.11.2011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5EF-6C9F-4B0D-8475-454EEEB99F93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812800"/>
            <a:ext cx="41148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71600" y="2442633"/>
            <a:ext cx="41148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71600" y="1555716"/>
            <a:ext cx="41148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57E6F-6D58-4C71-AB17-C1ACE282CC10}" type="datetimeFigureOut">
              <a:rPr lang="de-AT" smtClean="0"/>
              <a:t>23.11.2011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5EF-6C9F-4B0D-8475-454EEEB99F93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342900" y="8555568"/>
            <a:ext cx="16002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957E6F-6D58-4C71-AB17-C1ACE282CC10}" type="datetimeFigureOut">
              <a:rPr lang="de-AT" smtClean="0"/>
              <a:t>23.11.2011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343150" y="8555568"/>
            <a:ext cx="21717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5943600" y="8555568"/>
            <a:ext cx="5715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9CF55EF-6C9F-4B0D-8475-454EEEB99F93}" type="slidenum">
              <a:rPr lang="de-AT" smtClean="0"/>
              <a:t>‹Nr.›</a:t>
            </a:fld>
            <a:endParaRPr lang="de-A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3634" y="431542"/>
            <a:ext cx="6525725" cy="1960033"/>
          </a:xfrm>
        </p:spPr>
        <p:txBody>
          <a:bodyPr>
            <a:normAutofit fontScale="90000"/>
          </a:bodyPr>
          <a:lstStyle/>
          <a:p>
            <a:r>
              <a:rPr lang="de-AT" sz="4900" i="1" dirty="0" smtClean="0">
                <a:latin typeface="Arial Black" pitchFamily="34" charset="0"/>
              </a:rPr>
              <a:t>Green </a:t>
            </a:r>
            <a:r>
              <a:rPr lang="de-AT" sz="4900" i="1" dirty="0" err="1" smtClean="0">
                <a:latin typeface="Arial Black" pitchFamily="34" charset="0"/>
              </a:rPr>
              <a:t>Meal</a:t>
            </a:r>
            <a:r>
              <a:rPr lang="de-AT" sz="4900" i="1" dirty="0" smtClean="0">
                <a:latin typeface="Arial Black" pitchFamily="34" charset="0"/>
              </a:rPr>
              <a:t> </a:t>
            </a:r>
            <a:r>
              <a:rPr lang="de-AT" sz="4900" i="1" dirty="0" err="1" smtClean="0">
                <a:latin typeface="Arial Black" pitchFamily="34" charset="0"/>
              </a:rPr>
              <a:t>Week</a:t>
            </a:r>
            <a:r>
              <a:rPr lang="de-AT" sz="4900" i="1" dirty="0" smtClean="0">
                <a:latin typeface="Arial Black" pitchFamily="34" charset="0"/>
              </a:rPr>
              <a:t> 28.11-2.12.2011</a:t>
            </a:r>
            <a:r>
              <a:rPr lang="de-AT" dirty="0" smtClean="0">
                <a:latin typeface="Arial Black" pitchFamily="34" charset="0"/>
              </a:rPr>
              <a:t/>
            </a:r>
            <a:br>
              <a:rPr lang="de-AT" dirty="0" smtClean="0">
                <a:latin typeface="Arial Black" pitchFamily="34" charset="0"/>
              </a:rPr>
            </a:br>
            <a:endParaRPr lang="de-AT" dirty="0">
              <a:latin typeface="Arial Black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359" y="1916705"/>
            <a:ext cx="5904275" cy="3960440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20000"/>
              </a:lnSpc>
            </a:pPr>
            <a:r>
              <a:rPr lang="de-AT" sz="3400" b="1" cap="all" dirty="0">
                <a:ln w="63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Essen soll nicht nur genussvoll und gesund sein,  sondern die Wahl unserer Nahrungsmittel ist auch umweltrelevant.</a:t>
            </a:r>
          </a:p>
          <a:p>
            <a:pPr algn="just"/>
            <a:endParaRPr lang="de-AT" sz="2600" cap="all" dirty="0" smtClean="0">
              <a:ln w="6350">
                <a:noFill/>
              </a:ln>
              <a:latin typeface="Arial Black" pitchFamily="34" charset="0"/>
              <a:ea typeface="+mj-ea"/>
              <a:cs typeface="+mj-cs"/>
            </a:endParaRPr>
          </a:p>
          <a:p>
            <a:pPr algn="just"/>
            <a:endParaRPr lang="de-AT" sz="2600" cap="all" dirty="0">
              <a:ln w="6350">
                <a:noFill/>
              </a:ln>
              <a:latin typeface="Arial Black" pitchFamily="34" charset="0"/>
              <a:ea typeface="+mj-ea"/>
              <a:cs typeface="+mj-cs"/>
            </a:endParaRPr>
          </a:p>
          <a:p>
            <a:r>
              <a:rPr lang="de-AT" sz="4500" b="1" u="sng" cap="all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Green </a:t>
            </a:r>
            <a:r>
              <a:rPr lang="de-AT" sz="4500" b="1" u="sng" cap="all" dirty="0" err="1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meals</a:t>
            </a:r>
            <a:r>
              <a:rPr lang="de-AT" sz="4500" b="1" u="sng" cap="all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sind:</a:t>
            </a:r>
          </a:p>
          <a:p>
            <a:r>
              <a:rPr lang="de-AT" sz="4500" b="1" cap="all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+ vegetarisch</a:t>
            </a:r>
          </a:p>
          <a:p>
            <a:r>
              <a:rPr lang="de-AT" sz="4500" b="1" cap="all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+ saisonal</a:t>
            </a:r>
          </a:p>
          <a:p>
            <a:r>
              <a:rPr lang="de-AT" sz="4500" b="1" cap="all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+ lokal</a:t>
            </a:r>
          </a:p>
          <a:p>
            <a:endParaRPr lang="de-AT" sz="4500" b="1" cap="all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026" name="Picture 2" descr="D:\PLUS_Green_Campus\LOGO\Logo_Plus_Green_Campus_4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8" t="44853" r="33858" b="43566"/>
          <a:stretch/>
        </p:blipFill>
        <p:spPr bwMode="auto">
          <a:xfrm>
            <a:off x="437160" y="7481661"/>
            <a:ext cx="5938672" cy="148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42022442-32a1-4e40-9039-addbdbf7eed8" descr="003001cc7ba4$02583550$0202a8c0@NBI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72" y="6192181"/>
            <a:ext cx="6000649" cy="108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493426" y="5877145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eine Aktion von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43091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35</Words>
  <Application>Microsoft Office PowerPoint</Application>
  <PresentationFormat>Bildschirmpräsentation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Ananke</vt:lpstr>
      <vt:lpstr>Green Meal Week 28.11-2.12.2011 </vt:lpstr>
    </vt:vector>
  </TitlesOfParts>
  <Company>Universität Salzburg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Meal Week eine Aktion von </dc:title>
  <dc:creator>TMW</dc:creator>
  <cp:lastModifiedBy>TMW</cp:lastModifiedBy>
  <cp:revision>10</cp:revision>
  <dcterms:created xsi:type="dcterms:W3CDTF">2011-11-23T09:30:48Z</dcterms:created>
  <dcterms:modified xsi:type="dcterms:W3CDTF">2011-11-23T15:16:56Z</dcterms:modified>
</cp:coreProperties>
</file>