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B193-BAE2-46F6-8BF1-4C224B902E78}" type="datetimeFigureOut">
              <a:rPr lang="de-DE" smtClean="0"/>
              <a:t>01.03.2013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B9594A-762E-4176-9E2D-B518A79E0B1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1800" b="1" dirty="0"/>
              <a:t>Kirchenrecht für Juristen</a:t>
            </a:r>
            <a:r>
              <a:rPr lang="de-AT" sz="1800" dirty="0"/>
              <a:t/>
            </a:r>
            <a:br>
              <a:rPr lang="de-AT" sz="1800" dirty="0"/>
            </a:br>
            <a:r>
              <a:rPr lang="de-AT" sz="1400" b="1" dirty="0"/>
              <a:t>Inhaltsverzeichnis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AT" dirty="0" smtClean="0"/>
              <a:t>1. Struktur und jüngere Geschichte des Rechts der Katholischen    Kirche </a:t>
            </a:r>
          </a:p>
          <a:p>
            <a:pPr>
              <a:lnSpc>
                <a:spcPct val="110000"/>
              </a:lnSpc>
            </a:pPr>
            <a:r>
              <a:rPr lang="de-AT" dirty="0" smtClean="0"/>
              <a:t>De </a:t>
            </a:r>
            <a:r>
              <a:rPr lang="de-AT" dirty="0" err="1" smtClean="0"/>
              <a:t>normis</a:t>
            </a:r>
            <a:r>
              <a:rPr lang="de-AT" dirty="0" smtClean="0"/>
              <a:t> </a:t>
            </a:r>
            <a:r>
              <a:rPr lang="de-AT" dirty="0" err="1" smtClean="0"/>
              <a:t>generalibus</a:t>
            </a:r>
            <a:endParaRPr lang="de-AT" dirty="0" smtClean="0"/>
          </a:p>
          <a:p>
            <a:pPr>
              <a:lnSpc>
                <a:spcPct val="110000"/>
              </a:lnSpc>
            </a:pPr>
            <a:r>
              <a:rPr lang="de-AT" dirty="0" smtClean="0"/>
              <a:t>Allgemeines Personenrecht</a:t>
            </a:r>
          </a:p>
          <a:p>
            <a:pPr>
              <a:lnSpc>
                <a:spcPct val="110000"/>
              </a:lnSpc>
            </a:pPr>
            <a:r>
              <a:rPr lang="de-AT" dirty="0" smtClean="0"/>
              <a:t>Kirchliches Eherecht</a:t>
            </a:r>
          </a:p>
          <a:p>
            <a:pPr>
              <a:lnSpc>
                <a:spcPct val="110000"/>
              </a:lnSpc>
            </a:pPr>
            <a:r>
              <a:rPr lang="de-AT" dirty="0" smtClean="0"/>
              <a:t>Kirchliches Vermögensrecht  - aus kirchlicher und staatlicher Perspektive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23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1800" b="1" dirty="0"/>
              <a:t>Kirchenrecht für Juristen</a:t>
            </a:r>
            <a:r>
              <a:rPr lang="de-AT" sz="1800" dirty="0"/>
              <a:t/>
            </a:r>
            <a:br>
              <a:rPr lang="de-AT" sz="1800" dirty="0"/>
            </a:br>
            <a:r>
              <a:rPr lang="de-AT" sz="1400" dirty="0" smtClean="0"/>
              <a:t>Literaturverzeichnis</a:t>
            </a:r>
            <a:endParaRPr lang="de-DE" sz="1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i="1" dirty="0" smtClean="0"/>
              <a:t>Joseph </a:t>
            </a:r>
            <a:r>
              <a:rPr lang="de-AT" i="1" dirty="0" err="1" smtClean="0"/>
              <a:t>Listl</a:t>
            </a:r>
            <a:r>
              <a:rPr lang="de-AT" i="1" dirty="0" smtClean="0"/>
              <a:t> / Heribert Schmitz</a:t>
            </a:r>
            <a:r>
              <a:rPr lang="de-AT" dirty="0" smtClean="0"/>
              <a:t>, Handbuch des katholischen Kirchenrechts, Regensburg  2. Auflage 1999;</a:t>
            </a:r>
          </a:p>
          <a:p>
            <a:pPr>
              <a:lnSpc>
                <a:spcPct val="100000"/>
              </a:lnSpc>
            </a:pPr>
            <a:r>
              <a:rPr lang="de-AT" i="1" dirty="0" smtClean="0"/>
              <a:t>Hans </a:t>
            </a:r>
            <a:r>
              <a:rPr lang="de-AT" i="1" dirty="0" err="1" smtClean="0"/>
              <a:t>Heimerl</a:t>
            </a:r>
            <a:r>
              <a:rPr lang="de-AT" i="1" dirty="0" smtClean="0"/>
              <a:t> /Helmuth </a:t>
            </a:r>
            <a:r>
              <a:rPr lang="de-AT" i="1" dirty="0" err="1" smtClean="0"/>
              <a:t>Pree</a:t>
            </a:r>
            <a:r>
              <a:rPr lang="de-AT" i="1" dirty="0" smtClean="0"/>
              <a:t>, </a:t>
            </a:r>
            <a:r>
              <a:rPr lang="de-AT" dirty="0" smtClean="0"/>
              <a:t>Kirchenrecht. Allgemeine Normen und Eherecht, Wien 1983;</a:t>
            </a:r>
          </a:p>
          <a:p>
            <a:pPr>
              <a:lnSpc>
                <a:spcPct val="100000"/>
              </a:lnSpc>
            </a:pPr>
            <a:r>
              <a:rPr lang="de-AT" i="1" dirty="0" smtClean="0"/>
              <a:t>Hartmut Zapp, </a:t>
            </a:r>
            <a:r>
              <a:rPr lang="de-AT" dirty="0" smtClean="0"/>
              <a:t>Kanonisches Eherecht, Freiburg 7. Auflage 1988;</a:t>
            </a:r>
          </a:p>
          <a:p>
            <a:pPr>
              <a:lnSpc>
                <a:spcPct val="100000"/>
              </a:lnSpc>
            </a:pPr>
            <a:r>
              <a:rPr lang="de-AT" i="1" dirty="0" smtClean="0"/>
              <a:t>Helmuth </a:t>
            </a:r>
            <a:r>
              <a:rPr lang="de-AT" i="1" dirty="0" err="1" smtClean="0"/>
              <a:t>Pree</a:t>
            </a:r>
            <a:r>
              <a:rPr lang="de-AT" i="1" dirty="0" smtClean="0"/>
              <a:t> / Bruno </a:t>
            </a:r>
            <a:r>
              <a:rPr lang="de-AT" i="1" dirty="0" err="1" smtClean="0"/>
              <a:t>Primetshofer</a:t>
            </a:r>
            <a:r>
              <a:rPr lang="de-AT" i="1" dirty="0" smtClean="0"/>
              <a:t>, </a:t>
            </a:r>
            <a:r>
              <a:rPr lang="de-AT" dirty="0" smtClean="0"/>
              <a:t>Das kirchliche Vermögen, seine Verwaltung und Vertretung. Handreichung für die Praxis, Wien-New York 2. Auflage 2010.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718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104</Words>
  <Application>Microsoft Office PowerPoint</Application>
  <PresentationFormat>Bildschirmpräsentation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Couture</vt:lpstr>
      <vt:lpstr>Kirchenrecht für Juristen Inhaltsverzeichnis</vt:lpstr>
      <vt:lpstr>Kirchenrecht für Juristen Literaturverzeichnis</vt:lpstr>
    </vt:vector>
  </TitlesOfParts>
  <Company>Universität Salzburg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Kirchenrecht für Juristen Inhaltsverzeichnis</dc:title>
  <dc:creator>RINNERTHALER, Alfred</dc:creator>
  <cp:lastModifiedBy>RINNERTHALER, Alfred</cp:lastModifiedBy>
  <cp:revision>5</cp:revision>
  <dcterms:created xsi:type="dcterms:W3CDTF">2013-03-01T09:58:37Z</dcterms:created>
  <dcterms:modified xsi:type="dcterms:W3CDTF">2013-03-01T10:28:39Z</dcterms:modified>
</cp:coreProperties>
</file>