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9"/>
  </p:notesMasterIdLst>
  <p:handoutMasterIdLst>
    <p:handoutMasterId r:id="rId30"/>
  </p:handoutMasterIdLst>
  <p:sldIdLst>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3" r:id="rId16"/>
    <p:sldId id="281" r:id="rId17"/>
    <p:sldId id="282" r:id="rId18"/>
    <p:sldId id="275" r:id="rId19"/>
    <p:sldId id="276" r:id="rId20"/>
    <p:sldId id="277" r:id="rId21"/>
    <p:sldId id="283" r:id="rId22"/>
    <p:sldId id="278" r:id="rId23"/>
    <p:sldId id="286" r:id="rId24"/>
    <p:sldId id="284" r:id="rId25"/>
    <p:sldId id="279" r:id="rId26"/>
    <p:sldId id="287" r:id="rId27"/>
    <p:sldId id="280" r:id="rId28"/>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61" autoAdjust="0"/>
    <p:restoredTop sz="94628" autoAdjust="0"/>
  </p:normalViewPr>
  <p:slideViewPr>
    <p:cSldViewPr showGuides="1">
      <p:cViewPr varScale="1">
        <p:scale>
          <a:sx n="95" d="100"/>
          <a:sy n="95" d="100"/>
        </p:scale>
        <p:origin x="-1027"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lang="en-US"/>
          </a:p>
        </p:txBody>
      </p:sp>
      <p:sp>
        <p:nvSpPr>
          <p:cNvPr id="3" name="Datumsplatzhalter 2"/>
          <p:cNvSpPr>
            <a:spLocks noGrp="1"/>
          </p:cNvSpPr>
          <p:nvPr>
            <p:ph type="dt" sz="quarter" idx="1"/>
          </p:nvPr>
        </p:nvSpPr>
        <p:spPr>
          <a:xfrm>
            <a:off x="5797246" y="0"/>
            <a:ext cx="4434999" cy="354965"/>
          </a:xfrm>
          <a:prstGeom prst="rect">
            <a:avLst/>
          </a:prstGeom>
        </p:spPr>
        <p:txBody>
          <a:bodyPr vert="horz" lIns="99048" tIns="49524" rIns="99048" bIns="49524" rtlCol="0"/>
          <a:lstStyle>
            <a:lvl1pPr algn="r">
              <a:defRPr sz="1300"/>
            </a:lvl1pPr>
          </a:lstStyle>
          <a:p>
            <a:fld id="{E47747E2-056B-4F4E-89BB-BB9B20346831}" type="datetimeFigureOut">
              <a:rPr lang="en-US" smtClean="0"/>
              <a:t>8/22/2016</a:t>
            </a:fld>
            <a:endParaRPr lang="en-US"/>
          </a:p>
        </p:txBody>
      </p:sp>
      <p:sp>
        <p:nvSpPr>
          <p:cNvPr id="4" name="Fußzeilenplatzhalter 3"/>
          <p:cNvSpPr>
            <a:spLocks noGrp="1"/>
          </p:cNvSpPr>
          <p:nvPr>
            <p:ph type="ftr" sz="quarter" idx="2"/>
          </p:nvPr>
        </p:nvSpPr>
        <p:spPr>
          <a:xfrm>
            <a:off x="0" y="6743103"/>
            <a:ext cx="4434999" cy="354965"/>
          </a:xfrm>
          <a:prstGeom prst="rect">
            <a:avLst/>
          </a:prstGeom>
        </p:spPr>
        <p:txBody>
          <a:bodyPr vert="horz" lIns="99048" tIns="49524" rIns="99048" bIns="49524" rtlCol="0" anchor="b"/>
          <a:lstStyle>
            <a:lvl1pPr algn="l">
              <a:defRPr sz="1300"/>
            </a:lvl1pPr>
          </a:lstStyle>
          <a:p>
            <a:endParaRPr lang="en-US"/>
          </a:p>
        </p:txBody>
      </p:sp>
      <p:sp>
        <p:nvSpPr>
          <p:cNvPr id="5" name="Foliennummernplatzhalter 4"/>
          <p:cNvSpPr>
            <a:spLocks noGrp="1"/>
          </p:cNvSpPr>
          <p:nvPr>
            <p:ph type="sldNum" sz="quarter" idx="3"/>
          </p:nvPr>
        </p:nvSpPr>
        <p:spPr>
          <a:xfrm>
            <a:off x="5797246" y="6743103"/>
            <a:ext cx="4434999" cy="354965"/>
          </a:xfrm>
          <a:prstGeom prst="rect">
            <a:avLst/>
          </a:prstGeom>
        </p:spPr>
        <p:txBody>
          <a:bodyPr vert="horz" lIns="99048" tIns="49524" rIns="99048" bIns="49524" rtlCol="0" anchor="b"/>
          <a:lstStyle>
            <a:lvl1pPr algn="r">
              <a:defRPr sz="1300"/>
            </a:lvl1pPr>
          </a:lstStyle>
          <a:p>
            <a:fld id="{74003194-4EDD-4377-8D18-26991FEEE025}" type="slidenum">
              <a:rPr lang="en-US" smtClean="0"/>
              <a:t>‹Nr.›</a:t>
            </a:fld>
            <a:endParaRPr lang="en-US"/>
          </a:p>
        </p:txBody>
      </p:sp>
    </p:spTree>
    <p:extLst>
      <p:ext uri="{BB962C8B-B14F-4D97-AF65-F5344CB8AC3E}">
        <p14:creationId xmlns:p14="http://schemas.microsoft.com/office/powerpoint/2010/main" val="10601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lang="en-US"/>
          </a:p>
        </p:txBody>
      </p:sp>
      <p:sp>
        <p:nvSpPr>
          <p:cNvPr id="3" name="Datumsplatzhalter 2"/>
          <p:cNvSpPr>
            <a:spLocks noGrp="1"/>
          </p:cNvSpPr>
          <p:nvPr>
            <p:ph type="dt" idx="1"/>
          </p:nvPr>
        </p:nvSpPr>
        <p:spPr>
          <a:xfrm>
            <a:off x="5797246" y="0"/>
            <a:ext cx="4434999" cy="354965"/>
          </a:xfrm>
          <a:prstGeom prst="rect">
            <a:avLst/>
          </a:prstGeom>
        </p:spPr>
        <p:txBody>
          <a:bodyPr vert="horz" lIns="99048" tIns="49524" rIns="99048" bIns="49524" rtlCol="0"/>
          <a:lstStyle>
            <a:lvl1pPr algn="r">
              <a:defRPr sz="1300"/>
            </a:lvl1pPr>
          </a:lstStyle>
          <a:p>
            <a:fld id="{0FE0494A-BCEB-401B-A6B6-DE67B996F469}" type="datetimeFigureOut">
              <a:rPr lang="en-US" smtClean="0"/>
              <a:t>8/22/2016</a:t>
            </a:fld>
            <a:endParaRPr lang="en-US"/>
          </a:p>
        </p:txBody>
      </p:sp>
      <p:sp>
        <p:nvSpPr>
          <p:cNvPr id="4" name="Folienbildplatzhalter 3"/>
          <p:cNvSpPr>
            <a:spLocks noGrp="1" noRot="1" noChangeAspect="1"/>
          </p:cNvSpPr>
          <p:nvPr>
            <p:ph type="sldImg" idx="2"/>
          </p:nvPr>
        </p:nvSpPr>
        <p:spPr>
          <a:xfrm>
            <a:off x="3341688" y="531813"/>
            <a:ext cx="3551237" cy="2662237"/>
          </a:xfrm>
          <a:prstGeom prst="rect">
            <a:avLst/>
          </a:prstGeom>
          <a:noFill/>
          <a:ln w="12700">
            <a:solidFill>
              <a:prstClr val="black"/>
            </a:solidFill>
          </a:ln>
        </p:spPr>
        <p:txBody>
          <a:bodyPr vert="horz" lIns="99048" tIns="49524" rIns="99048" bIns="49524" rtlCol="0" anchor="ctr"/>
          <a:lstStyle/>
          <a:p>
            <a:endParaRPr lang="en-US"/>
          </a:p>
        </p:txBody>
      </p:sp>
      <p:sp>
        <p:nvSpPr>
          <p:cNvPr id="5" name="Notizenplatzhalter 4"/>
          <p:cNvSpPr>
            <a:spLocks noGrp="1"/>
          </p:cNvSpPr>
          <p:nvPr>
            <p:ph type="body" sz="quarter" idx="3"/>
          </p:nvPr>
        </p:nvSpPr>
        <p:spPr>
          <a:xfrm>
            <a:off x="1023462" y="3372167"/>
            <a:ext cx="8187690" cy="3194685"/>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6743103"/>
            <a:ext cx="4434999" cy="354965"/>
          </a:xfrm>
          <a:prstGeom prst="rect">
            <a:avLst/>
          </a:prstGeom>
        </p:spPr>
        <p:txBody>
          <a:bodyPr vert="horz" lIns="99048" tIns="49524" rIns="99048" bIns="49524" rtlCol="0" anchor="b"/>
          <a:lstStyle>
            <a:lvl1pPr algn="l">
              <a:defRPr sz="1300"/>
            </a:lvl1pPr>
          </a:lstStyle>
          <a:p>
            <a:endParaRPr lang="en-US"/>
          </a:p>
        </p:txBody>
      </p:sp>
      <p:sp>
        <p:nvSpPr>
          <p:cNvPr id="7" name="Foliennummernplatzhalter 6"/>
          <p:cNvSpPr>
            <a:spLocks noGrp="1"/>
          </p:cNvSpPr>
          <p:nvPr>
            <p:ph type="sldNum" sz="quarter" idx="5"/>
          </p:nvPr>
        </p:nvSpPr>
        <p:spPr>
          <a:xfrm>
            <a:off x="5797246" y="6743103"/>
            <a:ext cx="4434999" cy="354965"/>
          </a:xfrm>
          <a:prstGeom prst="rect">
            <a:avLst/>
          </a:prstGeom>
        </p:spPr>
        <p:txBody>
          <a:bodyPr vert="horz" lIns="99048" tIns="49524" rIns="99048" bIns="49524" rtlCol="0" anchor="b"/>
          <a:lstStyle>
            <a:lvl1pPr algn="r">
              <a:defRPr sz="1300"/>
            </a:lvl1pPr>
          </a:lstStyle>
          <a:p>
            <a:fld id="{9CCDF819-0356-46C8-BEA3-AFE2CA317AB3}" type="slidenum">
              <a:rPr lang="en-US" smtClean="0"/>
              <a:t>‹Nr.›</a:t>
            </a:fld>
            <a:endParaRPr lang="en-US"/>
          </a:p>
        </p:txBody>
      </p:sp>
    </p:spTree>
    <p:extLst>
      <p:ext uri="{BB962C8B-B14F-4D97-AF65-F5344CB8AC3E}">
        <p14:creationId xmlns:p14="http://schemas.microsoft.com/office/powerpoint/2010/main" val="362978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7"/>
          <p:cNvSpPr txBox="1">
            <a:spLocks noGrp="1" noChangeArrowheads="1"/>
          </p:cNvSpPr>
          <p:nvPr/>
        </p:nvSpPr>
        <p:spPr bwMode="auto">
          <a:xfrm>
            <a:off x="5799311" y="6744722"/>
            <a:ext cx="4435303" cy="354580"/>
          </a:xfrm>
          <a:prstGeom prst="rect">
            <a:avLst/>
          </a:prstGeom>
          <a:noFill/>
          <a:ln w="9525">
            <a:noFill/>
            <a:miter lim="800000"/>
            <a:headEnd/>
            <a:tailEnd/>
          </a:ln>
        </p:spPr>
        <p:txBody>
          <a:bodyPr lIns="94998" tIns="47500" rIns="94998" bIns="47500" anchor="b"/>
          <a:lstStyle/>
          <a:p>
            <a:pPr algn="r" defTabSz="950596" eaLnBrk="0" fontAlgn="base" hangingPunct="0">
              <a:spcBef>
                <a:spcPct val="0"/>
              </a:spcBef>
              <a:spcAft>
                <a:spcPct val="0"/>
              </a:spcAft>
            </a:pPr>
            <a:fld id="{8E8DBC3A-AD1F-4A5F-833C-BCFA80E295FF}" type="slidenum">
              <a:rPr lang="en-US" sz="1200">
                <a:solidFill>
                  <a:prstClr val="black"/>
                </a:solidFill>
                <a:latin typeface="Trebuchet MS" pitchFamily="34" charset="0"/>
              </a:rPr>
              <a:pPr algn="r" defTabSz="950596" eaLnBrk="0" fontAlgn="base" hangingPunct="0">
                <a:spcBef>
                  <a:spcPct val="0"/>
                </a:spcBef>
                <a:spcAft>
                  <a:spcPct val="0"/>
                </a:spcAft>
              </a:pPr>
              <a:t>1</a:t>
            </a:fld>
            <a:endParaRPr lang="en-US" sz="1200" dirty="0">
              <a:solidFill>
                <a:prstClr val="black"/>
              </a:solidFill>
              <a:latin typeface="Trebuchet MS" pitchFamily="34" charset="0"/>
            </a:endParaRPr>
          </a:p>
        </p:txBody>
      </p:sp>
      <p:sp>
        <p:nvSpPr>
          <p:cNvPr id="1257475" name="Rectangle 2"/>
          <p:cNvSpPr>
            <a:spLocks noGrp="1" noChangeArrowheads="1"/>
          </p:cNvSpPr>
          <p:nvPr>
            <p:ph type="body" idx="1"/>
          </p:nvPr>
        </p:nvSpPr>
        <p:spPr>
          <a:xfrm>
            <a:off x="1153453" y="2820120"/>
            <a:ext cx="7506604" cy="3193419"/>
          </a:xfrm>
          <a:noFill/>
        </p:spPr>
        <p:txBody>
          <a:bodyPr lIns="99659" tIns="49829" rIns="99659" bIns="49829"/>
          <a:lstStyle/>
          <a:p>
            <a:pPr defTabSz="761747"/>
            <a:endParaRPr lang="de-DE" sz="1800" dirty="0"/>
          </a:p>
          <a:p>
            <a:pPr defTabSz="761747"/>
            <a:endParaRPr lang="de-DE" sz="1800" dirty="0"/>
          </a:p>
          <a:p>
            <a:pPr defTabSz="761747"/>
            <a:endParaRPr lang="de-DE" dirty="0" smtClean="0"/>
          </a:p>
          <a:p>
            <a:pPr defTabSz="761747"/>
            <a:endParaRPr lang="de-DE" dirty="0" smtClean="0"/>
          </a:p>
        </p:txBody>
      </p:sp>
      <p:sp>
        <p:nvSpPr>
          <p:cNvPr id="1257476"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body" idx="1"/>
          </p:nvPr>
        </p:nvSpPr>
        <p:spPr>
          <a:xfrm>
            <a:off x="1153453" y="2820120"/>
            <a:ext cx="7506604" cy="3193419"/>
          </a:xfrm>
          <a:ln/>
        </p:spPr>
        <p:txBody>
          <a:bodyPr lIns="99665" tIns="49834" rIns="99665" bIns="49834"/>
          <a:lstStyle/>
          <a:p>
            <a:pPr defTabSz="761747"/>
            <a:endParaRPr lang="de-DE" dirty="0" smtClean="0"/>
          </a:p>
        </p:txBody>
      </p:sp>
      <p:sp>
        <p:nvSpPr>
          <p:cNvPr id="1357827"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body" idx="1"/>
          </p:nvPr>
        </p:nvSpPr>
        <p:spPr>
          <a:xfrm>
            <a:off x="1153453" y="2820120"/>
            <a:ext cx="7506604" cy="3193419"/>
          </a:xfrm>
          <a:ln/>
        </p:spPr>
        <p:txBody>
          <a:bodyPr lIns="99665" tIns="49834" rIns="99665" bIns="49834"/>
          <a:lstStyle/>
          <a:p>
            <a:pPr defTabSz="761747"/>
            <a:endParaRPr lang="de-DE" dirty="0" smtClean="0"/>
          </a:p>
        </p:txBody>
      </p:sp>
      <p:sp>
        <p:nvSpPr>
          <p:cNvPr id="1357827"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81027"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63619"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ChangeArrowheads="1"/>
          </p:cNvSpPr>
          <p:nvPr>
            <p:ph type="body" idx="1"/>
          </p:nvPr>
        </p:nvSpPr>
        <p:spPr>
          <a:xfrm>
            <a:off x="1153452" y="2820119"/>
            <a:ext cx="7506603" cy="3193418"/>
          </a:xfrm>
        </p:spPr>
        <p:txBody>
          <a:bodyPr lIns="99664" tIns="49833" rIns="99664" bIns="49833"/>
          <a:lstStyle/>
          <a:p>
            <a:pPr defTabSz="761822"/>
            <a:endParaRPr lang="de-DE" dirty="0" smtClean="0"/>
          </a:p>
        </p:txBody>
      </p:sp>
      <p:sp>
        <p:nvSpPr>
          <p:cNvPr id="1283075" name="Rectangle 3"/>
          <p:cNvSpPr>
            <a:spLocks noGrp="1" noRot="1" noChangeAspect="1" noChangeArrowheads="1" noTextEdit="1"/>
          </p:cNvSpPr>
          <p:nvPr>
            <p:ph type="sldImg"/>
          </p:nvPr>
        </p:nvSpPr>
        <p:spPr>
          <a:xfrm>
            <a:off x="2428875" y="568325"/>
            <a:ext cx="2362200" cy="177165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body" idx="1"/>
          </p:nvPr>
        </p:nvSpPr>
        <p:spPr>
          <a:xfrm>
            <a:off x="1153452" y="2820119"/>
            <a:ext cx="7506603" cy="3193418"/>
          </a:xfrm>
        </p:spPr>
        <p:txBody>
          <a:bodyPr lIns="99664" tIns="49833" rIns="99664" bIns="49833"/>
          <a:lstStyle/>
          <a:p>
            <a:pPr defTabSz="761822"/>
            <a:endParaRPr lang="de-DE" dirty="0" smtClean="0"/>
          </a:p>
        </p:txBody>
      </p:sp>
      <p:sp>
        <p:nvSpPr>
          <p:cNvPr id="1285123" name="Rectangle 3"/>
          <p:cNvSpPr>
            <a:spLocks noGrp="1" noRot="1" noChangeAspect="1" noChangeArrowheads="1" noTextEdit="1"/>
          </p:cNvSpPr>
          <p:nvPr>
            <p:ph type="sldImg"/>
          </p:nvPr>
        </p:nvSpPr>
        <p:spPr>
          <a:xfrm>
            <a:off x="2428875" y="568325"/>
            <a:ext cx="2362200" cy="177165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85123"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87171"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89219"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89219"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7"/>
          <p:cNvSpPr txBox="1">
            <a:spLocks noGrp="1" noChangeArrowheads="1"/>
          </p:cNvSpPr>
          <p:nvPr/>
        </p:nvSpPr>
        <p:spPr bwMode="auto">
          <a:xfrm>
            <a:off x="5799311" y="6744722"/>
            <a:ext cx="4435303" cy="354580"/>
          </a:xfrm>
          <a:prstGeom prst="rect">
            <a:avLst/>
          </a:prstGeom>
          <a:noFill/>
          <a:ln w="9525">
            <a:noFill/>
            <a:miter lim="800000"/>
            <a:headEnd/>
            <a:tailEnd/>
          </a:ln>
        </p:spPr>
        <p:txBody>
          <a:bodyPr lIns="98974" tIns="49487" rIns="98974" bIns="49487" anchor="b"/>
          <a:lstStyle/>
          <a:p>
            <a:pPr algn="r" defTabSz="990271" eaLnBrk="0" fontAlgn="base" hangingPunct="0">
              <a:spcBef>
                <a:spcPct val="0"/>
              </a:spcBef>
              <a:spcAft>
                <a:spcPct val="0"/>
              </a:spcAft>
            </a:pPr>
            <a:fld id="{24B6C9F3-668A-49CF-AB66-788CFED1BBE8}" type="slidenum">
              <a:rPr lang="en-US" sz="1300">
                <a:solidFill>
                  <a:prstClr val="black"/>
                </a:solidFill>
                <a:latin typeface="Trebuchet MS" pitchFamily="34" charset="0"/>
              </a:rPr>
              <a:pPr algn="r" defTabSz="990271" eaLnBrk="0" fontAlgn="base" hangingPunct="0">
                <a:spcBef>
                  <a:spcPct val="0"/>
                </a:spcBef>
                <a:spcAft>
                  <a:spcPct val="0"/>
                </a:spcAft>
              </a:pPr>
              <a:t>2</a:t>
            </a:fld>
            <a:endParaRPr lang="en-US" sz="1300" dirty="0">
              <a:solidFill>
                <a:prstClr val="black"/>
              </a:solidFill>
              <a:latin typeface="Trebuchet MS" pitchFamily="34" charset="0"/>
            </a:endParaRPr>
          </a:p>
        </p:txBody>
      </p:sp>
      <p:sp>
        <p:nvSpPr>
          <p:cNvPr id="1259523" name="Rectangle 2"/>
          <p:cNvSpPr>
            <a:spLocks noGrp="1" noChangeArrowheads="1"/>
          </p:cNvSpPr>
          <p:nvPr>
            <p:ph type="body" idx="1"/>
          </p:nvPr>
        </p:nvSpPr>
        <p:spPr>
          <a:xfrm>
            <a:off x="1153453" y="2820120"/>
            <a:ext cx="7506604" cy="3193419"/>
          </a:xfrm>
        </p:spPr>
        <p:txBody>
          <a:bodyPr lIns="103830" tIns="51915" rIns="103830" bIns="51915"/>
          <a:lstStyle/>
          <a:p>
            <a:pPr defTabSz="761747"/>
            <a:endParaRPr lang="de-DE" dirty="0" smtClean="0"/>
          </a:p>
        </p:txBody>
      </p:sp>
      <p:sp>
        <p:nvSpPr>
          <p:cNvPr id="1259524" name="Rectangle 3"/>
          <p:cNvSpPr>
            <a:spLocks noGrp="1" noRot="1" noChangeAspect="1" noChangeArrowheads="1" noTextEdit="1"/>
          </p:cNvSpPr>
          <p:nvPr>
            <p:ph type="sldImg"/>
          </p:nvPr>
        </p:nvSpPr>
        <p:spPr>
          <a:xfrm>
            <a:off x="2427288" y="568325"/>
            <a:ext cx="2362200" cy="1771650"/>
          </a:xfrm>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92291"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92291"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94339"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94339"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73859"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61571"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65667"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67715"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69763"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body" idx="1"/>
          </p:nvPr>
        </p:nvSpPr>
        <p:spPr>
          <a:xfrm>
            <a:off x="1153453" y="2820120"/>
            <a:ext cx="7506604" cy="3193419"/>
          </a:xfrm>
        </p:spPr>
        <p:txBody>
          <a:bodyPr lIns="99654" tIns="49828" rIns="99654" bIns="49828"/>
          <a:lstStyle/>
          <a:p>
            <a:pPr defTabSz="761747"/>
            <a:endParaRPr lang="de-DE" dirty="0" smtClean="0"/>
          </a:p>
        </p:txBody>
      </p:sp>
      <p:sp>
        <p:nvSpPr>
          <p:cNvPr id="1271811"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body" idx="1"/>
          </p:nvPr>
        </p:nvSpPr>
        <p:spPr>
          <a:xfrm>
            <a:off x="1153453" y="2820120"/>
            <a:ext cx="7506604" cy="3193419"/>
          </a:xfrm>
          <a:ln/>
        </p:spPr>
        <p:txBody>
          <a:bodyPr lIns="99665" tIns="49834" rIns="99665" bIns="49834"/>
          <a:lstStyle/>
          <a:p>
            <a:pPr defTabSz="761747"/>
            <a:endParaRPr lang="de-DE" dirty="0" smtClean="0"/>
          </a:p>
        </p:txBody>
      </p:sp>
      <p:sp>
        <p:nvSpPr>
          <p:cNvPr id="1355779" name="Rectangle 3"/>
          <p:cNvSpPr>
            <a:spLocks noGrp="1" noRot="1" noChangeAspect="1" noChangeArrowheads="1" noTextEdit="1"/>
          </p:cNvSpPr>
          <p:nvPr>
            <p:ph type="sldImg"/>
          </p:nvPr>
        </p:nvSpPr>
        <p:spPr>
          <a:xfrm>
            <a:off x="2428875" y="568325"/>
            <a:ext cx="2363788" cy="177165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0" y="1989138"/>
            <a:ext cx="9144000" cy="4868862"/>
          </a:xfrm>
          <a:prstGeom prst="rect">
            <a:avLst/>
          </a:prstGeom>
          <a:solidFill>
            <a:srgbClr val="008080"/>
          </a:solidFill>
          <a:ln w="9525">
            <a:noFill/>
            <a:miter lim="800000"/>
            <a:headEnd/>
            <a:tailEnd/>
          </a:ln>
          <a:effectLst/>
        </p:spPr>
        <p:txBody>
          <a:bodyPr wrap="none" anchor="ct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endParaRPr>
          </a:p>
        </p:txBody>
      </p:sp>
      <p:sp>
        <p:nvSpPr>
          <p:cNvPr id="3" name="Freeform 4"/>
          <p:cNvSpPr>
            <a:spLocks/>
          </p:cNvSpPr>
          <p:nvPr userDrawn="1"/>
        </p:nvSpPr>
        <p:spPr bwMode="auto">
          <a:xfrm>
            <a:off x="6343650" y="2362200"/>
            <a:ext cx="2817813" cy="3482975"/>
          </a:xfrm>
          <a:custGeom>
            <a:avLst/>
            <a:gdLst/>
            <a:ahLst/>
            <a:cxnLst>
              <a:cxn ang="0">
                <a:pos x="0" y="0"/>
              </a:cxn>
              <a:cxn ang="0">
                <a:pos x="0" y="4935"/>
              </a:cxn>
              <a:cxn ang="0">
                <a:pos x="131" y="4935"/>
              </a:cxn>
              <a:cxn ang="0">
                <a:pos x="145" y="4806"/>
              </a:cxn>
              <a:cxn ang="0">
                <a:pos x="162" y="4677"/>
              </a:cxn>
              <a:cxn ang="0">
                <a:pos x="185" y="4552"/>
              </a:cxn>
              <a:cxn ang="0">
                <a:pos x="211" y="4428"/>
              </a:cxn>
              <a:cxn ang="0">
                <a:pos x="242" y="4308"/>
              </a:cxn>
              <a:cxn ang="0">
                <a:pos x="276" y="4188"/>
              </a:cxn>
              <a:cxn ang="0">
                <a:pos x="316" y="4073"/>
              </a:cxn>
              <a:cxn ang="0">
                <a:pos x="357" y="3960"/>
              </a:cxn>
              <a:cxn ang="0">
                <a:pos x="403" y="3849"/>
              </a:cxn>
              <a:cxn ang="0">
                <a:pos x="453" y="3743"/>
              </a:cxn>
              <a:cxn ang="0">
                <a:pos x="506" y="3639"/>
              </a:cxn>
              <a:cxn ang="0">
                <a:pos x="561" y="3539"/>
              </a:cxn>
              <a:cxn ang="0">
                <a:pos x="622" y="3441"/>
              </a:cxn>
              <a:cxn ang="0">
                <a:pos x="684" y="3348"/>
              </a:cxn>
              <a:cxn ang="0">
                <a:pos x="749" y="3259"/>
              </a:cxn>
              <a:cxn ang="0">
                <a:pos x="818" y="3174"/>
              </a:cxn>
              <a:cxn ang="0">
                <a:pos x="890" y="3092"/>
              </a:cxn>
              <a:cxn ang="0">
                <a:pos x="963" y="3015"/>
              </a:cxn>
              <a:cxn ang="0">
                <a:pos x="1039" y="2942"/>
              </a:cxn>
              <a:cxn ang="0">
                <a:pos x="1119" y="2875"/>
              </a:cxn>
              <a:cxn ang="0">
                <a:pos x="1200" y="2811"/>
              </a:cxn>
              <a:cxn ang="0">
                <a:pos x="1284" y="2753"/>
              </a:cxn>
              <a:cxn ang="0">
                <a:pos x="1370" y="2699"/>
              </a:cxn>
              <a:cxn ang="0">
                <a:pos x="1458" y="2650"/>
              </a:cxn>
              <a:cxn ang="0">
                <a:pos x="1548" y="2606"/>
              </a:cxn>
              <a:cxn ang="0">
                <a:pos x="1640" y="2568"/>
              </a:cxn>
              <a:cxn ang="0">
                <a:pos x="1733" y="2535"/>
              </a:cxn>
              <a:cxn ang="0">
                <a:pos x="1829" y="2508"/>
              </a:cxn>
              <a:cxn ang="0">
                <a:pos x="1924" y="2486"/>
              </a:cxn>
              <a:cxn ang="0">
                <a:pos x="2023" y="2472"/>
              </a:cxn>
              <a:cxn ang="0">
                <a:pos x="2123" y="2462"/>
              </a:cxn>
              <a:cxn ang="0">
                <a:pos x="2223" y="2459"/>
              </a:cxn>
              <a:cxn ang="0">
                <a:pos x="2326" y="2462"/>
              </a:cxn>
              <a:cxn ang="0">
                <a:pos x="2426" y="2472"/>
              </a:cxn>
              <a:cxn ang="0">
                <a:pos x="2526" y="2488"/>
              </a:cxn>
              <a:cxn ang="0">
                <a:pos x="2625" y="2510"/>
              </a:cxn>
              <a:cxn ang="0">
                <a:pos x="2721" y="2537"/>
              </a:cxn>
              <a:cxn ang="0">
                <a:pos x="2815" y="2571"/>
              </a:cxn>
              <a:cxn ang="0">
                <a:pos x="2908" y="2610"/>
              </a:cxn>
              <a:cxn ang="0">
                <a:pos x="3000" y="2655"/>
              </a:cxn>
              <a:cxn ang="0">
                <a:pos x="3089" y="2706"/>
              </a:cxn>
              <a:cxn ang="0">
                <a:pos x="3176" y="2762"/>
              </a:cxn>
              <a:cxn ang="0">
                <a:pos x="3261" y="2823"/>
              </a:cxn>
              <a:cxn ang="0">
                <a:pos x="3344" y="2887"/>
              </a:cxn>
              <a:cxn ang="0">
                <a:pos x="3423" y="2958"/>
              </a:cxn>
              <a:cxn ang="0">
                <a:pos x="3501" y="3032"/>
              </a:cxn>
              <a:cxn ang="0">
                <a:pos x="3575" y="3112"/>
              </a:cxn>
              <a:cxn ang="0">
                <a:pos x="3647" y="3195"/>
              </a:cxn>
              <a:cxn ang="0">
                <a:pos x="3647" y="0"/>
              </a:cxn>
              <a:cxn ang="0">
                <a:pos x="0" y="0"/>
              </a:cxn>
            </a:cxnLst>
            <a:rect l="0" t="0" r="r" b="b"/>
            <a:pathLst>
              <a:path w="3647" h="4935">
                <a:moveTo>
                  <a:pt x="0" y="0"/>
                </a:moveTo>
                <a:lnTo>
                  <a:pt x="0" y="4935"/>
                </a:lnTo>
                <a:lnTo>
                  <a:pt x="131" y="4935"/>
                </a:lnTo>
                <a:lnTo>
                  <a:pt x="145" y="4806"/>
                </a:lnTo>
                <a:lnTo>
                  <a:pt x="162" y="4677"/>
                </a:lnTo>
                <a:lnTo>
                  <a:pt x="185" y="4552"/>
                </a:lnTo>
                <a:lnTo>
                  <a:pt x="211" y="4428"/>
                </a:lnTo>
                <a:lnTo>
                  <a:pt x="242" y="4308"/>
                </a:lnTo>
                <a:lnTo>
                  <a:pt x="276" y="4188"/>
                </a:lnTo>
                <a:lnTo>
                  <a:pt x="316" y="4073"/>
                </a:lnTo>
                <a:lnTo>
                  <a:pt x="357" y="3960"/>
                </a:lnTo>
                <a:lnTo>
                  <a:pt x="403" y="3849"/>
                </a:lnTo>
                <a:lnTo>
                  <a:pt x="453" y="3743"/>
                </a:lnTo>
                <a:lnTo>
                  <a:pt x="506" y="3639"/>
                </a:lnTo>
                <a:lnTo>
                  <a:pt x="561" y="3539"/>
                </a:lnTo>
                <a:lnTo>
                  <a:pt x="622" y="3441"/>
                </a:lnTo>
                <a:lnTo>
                  <a:pt x="684" y="3348"/>
                </a:lnTo>
                <a:lnTo>
                  <a:pt x="749" y="3259"/>
                </a:lnTo>
                <a:lnTo>
                  <a:pt x="818" y="3174"/>
                </a:lnTo>
                <a:lnTo>
                  <a:pt x="890" y="3092"/>
                </a:lnTo>
                <a:lnTo>
                  <a:pt x="963" y="3015"/>
                </a:lnTo>
                <a:lnTo>
                  <a:pt x="1039" y="2942"/>
                </a:lnTo>
                <a:lnTo>
                  <a:pt x="1119" y="2875"/>
                </a:lnTo>
                <a:lnTo>
                  <a:pt x="1200" y="2811"/>
                </a:lnTo>
                <a:lnTo>
                  <a:pt x="1284" y="2753"/>
                </a:lnTo>
                <a:lnTo>
                  <a:pt x="1370" y="2699"/>
                </a:lnTo>
                <a:lnTo>
                  <a:pt x="1458" y="2650"/>
                </a:lnTo>
                <a:lnTo>
                  <a:pt x="1548" y="2606"/>
                </a:lnTo>
                <a:lnTo>
                  <a:pt x="1640" y="2568"/>
                </a:lnTo>
                <a:lnTo>
                  <a:pt x="1733" y="2535"/>
                </a:lnTo>
                <a:lnTo>
                  <a:pt x="1829" y="2508"/>
                </a:lnTo>
                <a:lnTo>
                  <a:pt x="1924" y="2486"/>
                </a:lnTo>
                <a:lnTo>
                  <a:pt x="2023" y="2472"/>
                </a:lnTo>
                <a:lnTo>
                  <a:pt x="2123" y="2462"/>
                </a:lnTo>
                <a:lnTo>
                  <a:pt x="2223" y="2459"/>
                </a:lnTo>
                <a:lnTo>
                  <a:pt x="2326" y="2462"/>
                </a:lnTo>
                <a:lnTo>
                  <a:pt x="2426" y="2472"/>
                </a:lnTo>
                <a:lnTo>
                  <a:pt x="2526" y="2488"/>
                </a:lnTo>
                <a:lnTo>
                  <a:pt x="2625" y="2510"/>
                </a:lnTo>
                <a:lnTo>
                  <a:pt x="2721" y="2537"/>
                </a:lnTo>
                <a:lnTo>
                  <a:pt x="2815" y="2571"/>
                </a:lnTo>
                <a:lnTo>
                  <a:pt x="2908" y="2610"/>
                </a:lnTo>
                <a:lnTo>
                  <a:pt x="3000" y="2655"/>
                </a:lnTo>
                <a:lnTo>
                  <a:pt x="3089" y="2706"/>
                </a:lnTo>
                <a:lnTo>
                  <a:pt x="3176" y="2762"/>
                </a:lnTo>
                <a:lnTo>
                  <a:pt x="3261" y="2823"/>
                </a:lnTo>
                <a:lnTo>
                  <a:pt x="3344" y="2887"/>
                </a:lnTo>
                <a:lnTo>
                  <a:pt x="3423" y="2958"/>
                </a:lnTo>
                <a:lnTo>
                  <a:pt x="3501" y="3032"/>
                </a:lnTo>
                <a:lnTo>
                  <a:pt x="3575" y="3112"/>
                </a:lnTo>
                <a:lnTo>
                  <a:pt x="3647" y="3195"/>
                </a:lnTo>
                <a:lnTo>
                  <a:pt x="3647" y="0"/>
                </a:lnTo>
                <a:lnTo>
                  <a:pt x="0" y="0"/>
                </a:lnTo>
                <a:close/>
              </a:path>
            </a:pathLst>
          </a:custGeom>
          <a:noFill/>
          <a:ln w="19050" cmpd="sng">
            <a:solidFill>
              <a:srgbClr val="B2B2B2"/>
            </a:solidFill>
            <a:prstDash val="solid"/>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endParaRPr>
          </a:p>
        </p:txBody>
      </p:sp>
      <p:sp>
        <p:nvSpPr>
          <p:cNvPr id="4" name="Freeform 5"/>
          <p:cNvSpPr>
            <a:spLocks noEditPoints="1"/>
          </p:cNvSpPr>
          <p:nvPr userDrawn="1"/>
        </p:nvSpPr>
        <p:spPr bwMode="auto">
          <a:xfrm>
            <a:off x="6897688" y="795338"/>
            <a:ext cx="1851025" cy="228600"/>
          </a:xfrm>
          <a:custGeom>
            <a:avLst/>
            <a:gdLst/>
            <a:ahLst/>
            <a:cxnLst>
              <a:cxn ang="0">
                <a:pos x="770" y="1479"/>
              </a:cxn>
              <a:cxn ang="0">
                <a:pos x="314" y="1535"/>
              </a:cxn>
              <a:cxn ang="0">
                <a:pos x="242" y="1363"/>
              </a:cxn>
              <a:cxn ang="0">
                <a:pos x="661" y="1368"/>
              </a:cxn>
              <a:cxn ang="0">
                <a:pos x="816" y="1140"/>
              </a:cxn>
              <a:cxn ang="0">
                <a:pos x="712" y="924"/>
              </a:cxn>
              <a:cxn ang="0">
                <a:pos x="185" y="710"/>
              </a:cxn>
              <a:cxn ang="0">
                <a:pos x="46" y="444"/>
              </a:cxn>
              <a:cxn ang="0">
                <a:pos x="209" y="93"/>
              </a:cxn>
              <a:cxn ang="0">
                <a:pos x="670" y="14"/>
              </a:cxn>
              <a:cxn ang="0">
                <a:pos x="729" y="181"/>
              </a:cxn>
              <a:cxn ang="0">
                <a:pos x="383" y="170"/>
              </a:cxn>
              <a:cxn ang="0">
                <a:pos x="240" y="349"/>
              </a:cxn>
              <a:cxn ang="0">
                <a:pos x="328" y="561"/>
              </a:cxn>
              <a:cxn ang="0">
                <a:pos x="867" y="789"/>
              </a:cxn>
              <a:cxn ang="0">
                <a:pos x="1013" y="1081"/>
              </a:cxn>
              <a:cxn ang="0">
                <a:pos x="3601" y="1369"/>
              </a:cxn>
              <a:cxn ang="0">
                <a:pos x="5414" y="181"/>
              </a:cxn>
              <a:cxn ang="0">
                <a:pos x="4982" y="1368"/>
              </a:cxn>
              <a:cxn ang="0">
                <a:pos x="7106" y="878"/>
              </a:cxn>
              <a:cxn ang="0">
                <a:pos x="6958" y="1371"/>
              </a:cxn>
              <a:cxn ang="0">
                <a:pos x="7171" y="1240"/>
              </a:cxn>
              <a:cxn ang="0">
                <a:pos x="7078" y="277"/>
              </a:cxn>
              <a:cxn ang="0">
                <a:pos x="6840" y="672"/>
              </a:cxn>
              <a:cxn ang="0">
                <a:pos x="7114" y="502"/>
              </a:cxn>
              <a:cxn ang="0">
                <a:pos x="7280" y="1390"/>
              </a:cxn>
              <a:cxn ang="0">
                <a:pos x="7027" y="1509"/>
              </a:cxn>
              <a:cxn ang="0">
                <a:pos x="6810" y="33"/>
              </a:cxn>
              <a:cxn ang="0">
                <a:pos x="7159" y="109"/>
              </a:cxn>
              <a:cxn ang="0">
                <a:pos x="7311" y="321"/>
              </a:cxn>
              <a:cxn ang="0">
                <a:pos x="7275" y="573"/>
              </a:cxn>
              <a:cxn ang="0">
                <a:pos x="7168" y="761"/>
              </a:cxn>
              <a:cxn ang="0">
                <a:pos x="7383" y="1090"/>
              </a:cxn>
              <a:cxn ang="0">
                <a:pos x="9006" y="1444"/>
              </a:cxn>
              <a:cxn ang="0">
                <a:pos x="8480" y="1532"/>
              </a:cxn>
              <a:cxn ang="0">
                <a:pos x="8238" y="1394"/>
              </a:cxn>
              <a:cxn ang="0">
                <a:pos x="8328" y="32"/>
              </a:cxn>
              <a:cxn ang="0">
                <a:pos x="8441" y="1346"/>
              </a:cxn>
              <a:cxn ang="0">
                <a:pos x="8820" y="1363"/>
              </a:cxn>
              <a:cxn ang="0">
                <a:pos x="8961" y="1068"/>
              </a:cxn>
              <a:cxn ang="0">
                <a:pos x="10522" y="219"/>
              </a:cxn>
              <a:cxn ang="0">
                <a:pos x="10454" y="723"/>
              </a:cxn>
              <a:cxn ang="0">
                <a:pos x="10640" y="539"/>
              </a:cxn>
              <a:cxn ang="0">
                <a:pos x="10508" y="1210"/>
              </a:cxn>
              <a:cxn ang="0">
                <a:pos x="10227" y="864"/>
              </a:cxn>
              <a:cxn ang="0">
                <a:pos x="10554" y="58"/>
              </a:cxn>
              <a:cxn ang="0">
                <a:pos x="10816" y="309"/>
              </a:cxn>
              <a:cxn ang="0">
                <a:pos x="10754" y="707"/>
              </a:cxn>
              <a:cxn ang="0">
                <a:pos x="10422" y="847"/>
              </a:cxn>
              <a:cxn ang="0">
                <a:pos x="10789" y="1331"/>
              </a:cxn>
              <a:cxn ang="0">
                <a:pos x="12408" y="1512"/>
              </a:cxn>
              <a:cxn ang="0">
                <a:pos x="11845" y="1455"/>
              </a:cxn>
              <a:cxn ang="0">
                <a:pos x="11545" y="873"/>
              </a:cxn>
              <a:cxn ang="0">
                <a:pos x="11640" y="321"/>
              </a:cxn>
              <a:cxn ang="0">
                <a:pos x="11946" y="50"/>
              </a:cxn>
              <a:cxn ang="0">
                <a:pos x="12451" y="84"/>
              </a:cxn>
              <a:cxn ang="0">
                <a:pos x="12225" y="162"/>
              </a:cxn>
              <a:cxn ang="0">
                <a:pos x="11890" y="253"/>
              </a:cxn>
              <a:cxn ang="0">
                <a:pos x="11753" y="563"/>
              </a:cxn>
              <a:cxn ang="0">
                <a:pos x="11815" y="1198"/>
              </a:cxn>
              <a:cxn ang="0">
                <a:pos x="12231" y="1395"/>
              </a:cxn>
            </a:cxnLst>
            <a:rect l="0" t="0" r="r" b="b"/>
            <a:pathLst>
              <a:path w="12599" h="1547">
                <a:moveTo>
                  <a:pt x="1013" y="1099"/>
                </a:moveTo>
                <a:lnTo>
                  <a:pt x="1012" y="1124"/>
                </a:lnTo>
                <a:lnTo>
                  <a:pt x="1010" y="1150"/>
                </a:lnTo>
                <a:lnTo>
                  <a:pt x="1006" y="1175"/>
                </a:lnTo>
                <a:lnTo>
                  <a:pt x="1000" y="1201"/>
                </a:lnTo>
                <a:lnTo>
                  <a:pt x="992" y="1225"/>
                </a:lnTo>
                <a:lnTo>
                  <a:pt x="983" y="1250"/>
                </a:lnTo>
                <a:lnTo>
                  <a:pt x="972" y="1274"/>
                </a:lnTo>
                <a:lnTo>
                  <a:pt x="960" y="1298"/>
                </a:lnTo>
                <a:lnTo>
                  <a:pt x="946" y="1321"/>
                </a:lnTo>
                <a:lnTo>
                  <a:pt x="930" y="1344"/>
                </a:lnTo>
                <a:lnTo>
                  <a:pt x="914" y="1365"/>
                </a:lnTo>
                <a:lnTo>
                  <a:pt x="896" y="1385"/>
                </a:lnTo>
                <a:lnTo>
                  <a:pt x="875" y="1404"/>
                </a:lnTo>
                <a:lnTo>
                  <a:pt x="854" y="1422"/>
                </a:lnTo>
                <a:lnTo>
                  <a:pt x="832" y="1440"/>
                </a:lnTo>
                <a:lnTo>
                  <a:pt x="808" y="1456"/>
                </a:lnTo>
                <a:lnTo>
                  <a:pt x="789" y="1467"/>
                </a:lnTo>
                <a:lnTo>
                  <a:pt x="770" y="1479"/>
                </a:lnTo>
                <a:lnTo>
                  <a:pt x="752" y="1488"/>
                </a:lnTo>
                <a:lnTo>
                  <a:pt x="733" y="1497"/>
                </a:lnTo>
                <a:lnTo>
                  <a:pt x="714" y="1505"/>
                </a:lnTo>
                <a:lnTo>
                  <a:pt x="695" y="1513"/>
                </a:lnTo>
                <a:lnTo>
                  <a:pt x="676" y="1519"/>
                </a:lnTo>
                <a:lnTo>
                  <a:pt x="656" y="1526"/>
                </a:lnTo>
                <a:lnTo>
                  <a:pt x="636" y="1531"/>
                </a:lnTo>
                <a:lnTo>
                  <a:pt x="616" y="1535"/>
                </a:lnTo>
                <a:lnTo>
                  <a:pt x="594" y="1539"/>
                </a:lnTo>
                <a:lnTo>
                  <a:pt x="572" y="1542"/>
                </a:lnTo>
                <a:lnTo>
                  <a:pt x="549" y="1544"/>
                </a:lnTo>
                <a:lnTo>
                  <a:pt x="525" y="1546"/>
                </a:lnTo>
                <a:lnTo>
                  <a:pt x="501" y="1547"/>
                </a:lnTo>
                <a:lnTo>
                  <a:pt x="475" y="1547"/>
                </a:lnTo>
                <a:lnTo>
                  <a:pt x="442" y="1547"/>
                </a:lnTo>
                <a:lnTo>
                  <a:pt x="409" y="1545"/>
                </a:lnTo>
                <a:lnTo>
                  <a:pt x="377" y="1543"/>
                </a:lnTo>
                <a:lnTo>
                  <a:pt x="346" y="1539"/>
                </a:lnTo>
                <a:lnTo>
                  <a:pt x="314" y="1535"/>
                </a:lnTo>
                <a:lnTo>
                  <a:pt x="285" y="1529"/>
                </a:lnTo>
                <a:lnTo>
                  <a:pt x="254" y="1522"/>
                </a:lnTo>
                <a:lnTo>
                  <a:pt x="226" y="1514"/>
                </a:lnTo>
                <a:lnTo>
                  <a:pt x="196" y="1506"/>
                </a:lnTo>
                <a:lnTo>
                  <a:pt x="168" y="1496"/>
                </a:lnTo>
                <a:lnTo>
                  <a:pt x="139" y="1485"/>
                </a:lnTo>
                <a:lnTo>
                  <a:pt x="111" y="1472"/>
                </a:lnTo>
                <a:lnTo>
                  <a:pt x="83" y="1459"/>
                </a:lnTo>
                <a:lnTo>
                  <a:pt x="55" y="1445"/>
                </a:lnTo>
                <a:lnTo>
                  <a:pt x="27" y="1430"/>
                </a:lnTo>
                <a:lnTo>
                  <a:pt x="0" y="1412"/>
                </a:lnTo>
                <a:lnTo>
                  <a:pt x="77" y="1274"/>
                </a:lnTo>
                <a:lnTo>
                  <a:pt x="100" y="1291"/>
                </a:lnTo>
                <a:lnTo>
                  <a:pt x="124" y="1305"/>
                </a:lnTo>
                <a:lnTo>
                  <a:pt x="147" y="1319"/>
                </a:lnTo>
                <a:lnTo>
                  <a:pt x="171" y="1331"/>
                </a:lnTo>
                <a:lnTo>
                  <a:pt x="195" y="1344"/>
                </a:lnTo>
                <a:lnTo>
                  <a:pt x="219" y="1354"/>
                </a:lnTo>
                <a:lnTo>
                  <a:pt x="242" y="1363"/>
                </a:lnTo>
                <a:lnTo>
                  <a:pt x="266" y="1371"/>
                </a:lnTo>
                <a:lnTo>
                  <a:pt x="291" y="1378"/>
                </a:lnTo>
                <a:lnTo>
                  <a:pt x="315" y="1385"/>
                </a:lnTo>
                <a:lnTo>
                  <a:pt x="341" y="1390"/>
                </a:lnTo>
                <a:lnTo>
                  <a:pt x="366" y="1394"/>
                </a:lnTo>
                <a:lnTo>
                  <a:pt x="393" y="1398"/>
                </a:lnTo>
                <a:lnTo>
                  <a:pt x="420" y="1400"/>
                </a:lnTo>
                <a:lnTo>
                  <a:pt x="447" y="1401"/>
                </a:lnTo>
                <a:lnTo>
                  <a:pt x="475" y="1402"/>
                </a:lnTo>
                <a:lnTo>
                  <a:pt x="515" y="1401"/>
                </a:lnTo>
                <a:lnTo>
                  <a:pt x="552" y="1398"/>
                </a:lnTo>
                <a:lnTo>
                  <a:pt x="568" y="1397"/>
                </a:lnTo>
                <a:lnTo>
                  <a:pt x="583" y="1394"/>
                </a:lnTo>
                <a:lnTo>
                  <a:pt x="597" y="1391"/>
                </a:lnTo>
                <a:lnTo>
                  <a:pt x="611" y="1388"/>
                </a:lnTo>
                <a:lnTo>
                  <a:pt x="624" y="1384"/>
                </a:lnTo>
                <a:lnTo>
                  <a:pt x="637" y="1379"/>
                </a:lnTo>
                <a:lnTo>
                  <a:pt x="649" y="1374"/>
                </a:lnTo>
                <a:lnTo>
                  <a:pt x="661" y="1368"/>
                </a:lnTo>
                <a:lnTo>
                  <a:pt x="674" y="1361"/>
                </a:lnTo>
                <a:lnTo>
                  <a:pt x="686" y="1354"/>
                </a:lnTo>
                <a:lnTo>
                  <a:pt x="698" y="1346"/>
                </a:lnTo>
                <a:lnTo>
                  <a:pt x="710" y="1337"/>
                </a:lnTo>
                <a:lnTo>
                  <a:pt x="724" y="1326"/>
                </a:lnTo>
                <a:lnTo>
                  <a:pt x="735" y="1316"/>
                </a:lnTo>
                <a:lnTo>
                  <a:pt x="746" y="1305"/>
                </a:lnTo>
                <a:lnTo>
                  <a:pt x="757" y="1294"/>
                </a:lnTo>
                <a:lnTo>
                  <a:pt x="766" y="1281"/>
                </a:lnTo>
                <a:lnTo>
                  <a:pt x="774" y="1269"/>
                </a:lnTo>
                <a:lnTo>
                  <a:pt x="783" y="1257"/>
                </a:lnTo>
                <a:lnTo>
                  <a:pt x="790" y="1244"/>
                </a:lnTo>
                <a:lnTo>
                  <a:pt x="796" y="1230"/>
                </a:lnTo>
                <a:lnTo>
                  <a:pt x="801" y="1216"/>
                </a:lnTo>
                <a:lnTo>
                  <a:pt x="806" y="1202"/>
                </a:lnTo>
                <a:lnTo>
                  <a:pt x="810" y="1187"/>
                </a:lnTo>
                <a:lnTo>
                  <a:pt x="812" y="1172"/>
                </a:lnTo>
                <a:lnTo>
                  <a:pt x="814" y="1157"/>
                </a:lnTo>
                <a:lnTo>
                  <a:pt x="816" y="1140"/>
                </a:lnTo>
                <a:lnTo>
                  <a:pt x="816" y="1124"/>
                </a:lnTo>
                <a:lnTo>
                  <a:pt x="816" y="1112"/>
                </a:lnTo>
                <a:lnTo>
                  <a:pt x="815" y="1101"/>
                </a:lnTo>
                <a:lnTo>
                  <a:pt x="814" y="1088"/>
                </a:lnTo>
                <a:lnTo>
                  <a:pt x="812" y="1077"/>
                </a:lnTo>
                <a:lnTo>
                  <a:pt x="810" y="1066"/>
                </a:lnTo>
                <a:lnTo>
                  <a:pt x="807" y="1055"/>
                </a:lnTo>
                <a:lnTo>
                  <a:pt x="803" y="1043"/>
                </a:lnTo>
                <a:lnTo>
                  <a:pt x="800" y="1033"/>
                </a:lnTo>
                <a:lnTo>
                  <a:pt x="795" y="1023"/>
                </a:lnTo>
                <a:lnTo>
                  <a:pt x="790" y="1013"/>
                </a:lnTo>
                <a:lnTo>
                  <a:pt x="785" y="1003"/>
                </a:lnTo>
                <a:lnTo>
                  <a:pt x="779" y="993"/>
                </a:lnTo>
                <a:lnTo>
                  <a:pt x="772" y="983"/>
                </a:lnTo>
                <a:lnTo>
                  <a:pt x="765" y="974"/>
                </a:lnTo>
                <a:lnTo>
                  <a:pt x="758" y="966"/>
                </a:lnTo>
                <a:lnTo>
                  <a:pt x="750" y="957"/>
                </a:lnTo>
                <a:lnTo>
                  <a:pt x="732" y="939"/>
                </a:lnTo>
                <a:lnTo>
                  <a:pt x="712" y="924"/>
                </a:lnTo>
                <a:lnTo>
                  <a:pt x="691" y="909"/>
                </a:lnTo>
                <a:lnTo>
                  <a:pt x="667" y="894"/>
                </a:lnTo>
                <a:lnTo>
                  <a:pt x="641" y="881"/>
                </a:lnTo>
                <a:lnTo>
                  <a:pt x="613" y="869"/>
                </a:lnTo>
                <a:lnTo>
                  <a:pt x="583" y="858"/>
                </a:lnTo>
                <a:lnTo>
                  <a:pt x="551" y="847"/>
                </a:lnTo>
                <a:lnTo>
                  <a:pt x="402" y="801"/>
                </a:lnTo>
                <a:lnTo>
                  <a:pt x="376" y="794"/>
                </a:lnTo>
                <a:lnTo>
                  <a:pt x="353" y="786"/>
                </a:lnTo>
                <a:lnTo>
                  <a:pt x="332" y="779"/>
                </a:lnTo>
                <a:lnTo>
                  <a:pt x="310" y="772"/>
                </a:lnTo>
                <a:lnTo>
                  <a:pt x="291" y="765"/>
                </a:lnTo>
                <a:lnTo>
                  <a:pt x="273" y="757"/>
                </a:lnTo>
                <a:lnTo>
                  <a:pt x="256" y="750"/>
                </a:lnTo>
                <a:lnTo>
                  <a:pt x="241" y="743"/>
                </a:lnTo>
                <a:lnTo>
                  <a:pt x="226" y="736"/>
                </a:lnTo>
                <a:lnTo>
                  <a:pt x="211" y="728"/>
                </a:lnTo>
                <a:lnTo>
                  <a:pt x="198" y="720"/>
                </a:lnTo>
                <a:lnTo>
                  <a:pt x="185" y="710"/>
                </a:lnTo>
                <a:lnTo>
                  <a:pt x="173" y="701"/>
                </a:lnTo>
                <a:lnTo>
                  <a:pt x="161" y="691"/>
                </a:lnTo>
                <a:lnTo>
                  <a:pt x="149" y="681"/>
                </a:lnTo>
                <a:lnTo>
                  <a:pt x="138" y="670"/>
                </a:lnTo>
                <a:lnTo>
                  <a:pt x="127" y="656"/>
                </a:lnTo>
                <a:lnTo>
                  <a:pt x="116" y="644"/>
                </a:lnTo>
                <a:lnTo>
                  <a:pt x="107" y="631"/>
                </a:lnTo>
                <a:lnTo>
                  <a:pt x="97" y="617"/>
                </a:lnTo>
                <a:lnTo>
                  <a:pt x="89" y="603"/>
                </a:lnTo>
                <a:lnTo>
                  <a:pt x="81" y="589"/>
                </a:lnTo>
                <a:lnTo>
                  <a:pt x="74" y="574"/>
                </a:lnTo>
                <a:lnTo>
                  <a:pt x="68" y="558"/>
                </a:lnTo>
                <a:lnTo>
                  <a:pt x="63" y="543"/>
                </a:lnTo>
                <a:lnTo>
                  <a:pt x="58" y="528"/>
                </a:lnTo>
                <a:lnTo>
                  <a:pt x="54" y="511"/>
                </a:lnTo>
                <a:lnTo>
                  <a:pt x="51" y="495"/>
                </a:lnTo>
                <a:lnTo>
                  <a:pt x="49" y="479"/>
                </a:lnTo>
                <a:lnTo>
                  <a:pt x="47" y="461"/>
                </a:lnTo>
                <a:lnTo>
                  <a:pt x="46" y="444"/>
                </a:lnTo>
                <a:lnTo>
                  <a:pt x="46" y="427"/>
                </a:lnTo>
                <a:lnTo>
                  <a:pt x="46" y="403"/>
                </a:lnTo>
                <a:lnTo>
                  <a:pt x="48" y="380"/>
                </a:lnTo>
                <a:lnTo>
                  <a:pt x="50" y="357"/>
                </a:lnTo>
                <a:lnTo>
                  <a:pt x="54" y="336"/>
                </a:lnTo>
                <a:lnTo>
                  <a:pt x="59" y="314"/>
                </a:lnTo>
                <a:lnTo>
                  <a:pt x="65" y="294"/>
                </a:lnTo>
                <a:lnTo>
                  <a:pt x="71" y="273"/>
                </a:lnTo>
                <a:lnTo>
                  <a:pt x="79" y="253"/>
                </a:lnTo>
                <a:lnTo>
                  <a:pt x="88" y="234"/>
                </a:lnTo>
                <a:lnTo>
                  <a:pt x="98" y="215"/>
                </a:lnTo>
                <a:lnTo>
                  <a:pt x="110" y="198"/>
                </a:lnTo>
                <a:lnTo>
                  <a:pt x="121" y="180"/>
                </a:lnTo>
                <a:lnTo>
                  <a:pt x="134" y="164"/>
                </a:lnTo>
                <a:lnTo>
                  <a:pt x="147" y="149"/>
                </a:lnTo>
                <a:lnTo>
                  <a:pt x="162" y="133"/>
                </a:lnTo>
                <a:lnTo>
                  <a:pt x="177" y="119"/>
                </a:lnTo>
                <a:lnTo>
                  <a:pt x="193" y="105"/>
                </a:lnTo>
                <a:lnTo>
                  <a:pt x="209" y="93"/>
                </a:lnTo>
                <a:lnTo>
                  <a:pt x="228" y="80"/>
                </a:lnTo>
                <a:lnTo>
                  <a:pt x="246" y="69"/>
                </a:lnTo>
                <a:lnTo>
                  <a:pt x="265" y="58"/>
                </a:lnTo>
                <a:lnTo>
                  <a:pt x="286" y="49"/>
                </a:lnTo>
                <a:lnTo>
                  <a:pt x="306" y="39"/>
                </a:lnTo>
                <a:lnTo>
                  <a:pt x="328" y="31"/>
                </a:lnTo>
                <a:lnTo>
                  <a:pt x="350" y="24"/>
                </a:lnTo>
                <a:lnTo>
                  <a:pt x="373" y="17"/>
                </a:lnTo>
                <a:lnTo>
                  <a:pt x="397" y="12"/>
                </a:lnTo>
                <a:lnTo>
                  <a:pt x="421" y="8"/>
                </a:lnTo>
                <a:lnTo>
                  <a:pt x="447" y="4"/>
                </a:lnTo>
                <a:lnTo>
                  <a:pt x="472" y="2"/>
                </a:lnTo>
                <a:lnTo>
                  <a:pt x="498" y="0"/>
                </a:lnTo>
                <a:lnTo>
                  <a:pt x="525" y="0"/>
                </a:lnTo>
                <a:lnTo>
                  <a:pt x="554" y="1"/>
                </a:lnTo>
                <a:lnTo>
                  <a:pt x="583" y="2"/>
                </a:lnTo>
                <a:lnTo>
                  <a:pt x="612" y="5"/>
                </a:lnTo>
                <a:lnTo>
                  <a:pt x="641" y="9"/>
                </a:lnTo>
                <a:lnTo>
                  <a:pt x="670" y="14"/>
                </a:lnTo>
                <a:lnTo>
                  <a:pt x="698" y="20"/>
                </a:lnTo>
                <a:lnTo>
                  <a:pt x="726" y="27"/>
                </a:lnTo>
                <a:lnTo>
                  <a:pt x="754" y="35"/>
                </a:lnTo>
                <a:lnTo>
                  <a:pt x="782" y="45"/>
                </a:lnTo>
                <a:lnTo>
                  <a:pt x="809" y="56"/>
                </a:lnTo>
                <a:lnTo>
                  <a:pt x="838" y="67"/>
                </a:lnTo>
                <a:lnTo>
                  <a:pt x="864" y="80"/>
                </a:lnTo>
                <a:lnTo>
                  <a:pt x="892" y="95"/>
                </a:lnTo>
                <a:lnTo>
                  <a:pt x="918" y="109"/>
                </a:lnTo>
                <a:lnTo>
                  <a:pt x="946" y="125"/>
                </a:lnTo>
                <a:lnTo>
                  <a:pt x="972" y="143"/>
                </a:lnTo>
                <a:lnTo>
                  <a:pt x="894" y="270"/>
                </a:lnTo>
                <a:lnTo>
                  <a:pt x="867" y="254"/>
                </a:lnTo>
                <a:lnTo>
                  <a:pt x="842" y="239"/>
                </a:lnTo>
                <a:lnTo>
                  <a:pt x="818" y="224"/>
                </a:lnTo>
                <a:lnTo>
                  <a:pt x="795" y="212"/>
                </a:lnTo>
                <a:lnTo>
                  <a:pt x="772" y="201"/>
                </a:lnTo>
                <a:lnTo>
                  <a:pt x="750" y="191"/>
                </a:lnTo>
                <a:lnTo>
                  <a:pt x="729" y="181"/>
                </a:lnTo>
                <a:lnTo>
                  <a:pt x="707" y="173"/>
                </a:lnTo>
                <a:lnTo>
                  <a:pt x="686" y="166"/>
                </a:lnTo>
                <a:lnTo>
                  <a:pt x="665" y="160"/>
                </a:lnTo>
                <a:lnTo>
                  <a:pt x="644" y="155"/>
                </a:lnTo>
                <a:lnTo>
                  <a:pt x="623" y="152"/>
                </a:lnTo>
                <a:lnTo>
                  <a:pt x="601" y="149"/>
                </a:lnTo>
                <a:lnTo>
                  <a:pt x="579" y="147"/>
                </a:lnTo>
                <a:lnTo>
                  <a:pt x="557" y="146"/>
                </a:lnTo>
                <a:lnTo>
                  <a:pt x="533" y="145"/>
                </a:lnTo>
                <a:lnTo>
                  <a:pt x="516" y="146"/>
                </a:lnTo>
                <a:lnTo>
                  <a:pt x="499" y="146"/>
                </a:lnTo>
                <a:lnTo>
                  <a:pt x="482" y="148"/>
                </a:lnTo>
                <a:lnTo>
                  <a:pt x="467" y="149"/>
                </a:lnTo>
                <a:lnTo>
                  <a:pt x="452" y="152"/>
                </a:lnTo>
                <a:lnTo>
                  <a:pt x="436" y="154"/>
                </a:lnTo>
                <a:lnTo>
                  <a:pt x="422" y="158"/>
                </a:lnTo>
                <a:lnTo>
                  <a:pt x="408" y="161"/>
                </a:lnTo>
                <a:lnTo>
                  <a:pt x="395" y="165"/>
                </a:lnTo>
                <a:lnTo>
                  <a:pt x="383" y="170"/>
                </a:lnTo>
                <a:lnTo>
                  <a:pt x="369" y="175"/>
                </a:lnTo>
                <a:lnTo>
                  <a:pt x="358" y="181"/>
                </a:lnTo>
                <a:lnTo>
                  <a:pt x="346" y="188"/>
                </a:lnTo>
                <a:lnTo>
                  <a:pt x="336" y="195"/>
                </a:lnTo>
                <a:lnTo>
                  <a:pt x="326" y="202"/>
                </a:lnTo>
                <a:lnTo>
                  <a:pt x="315" y="210"/>
                </a:lnTo>
                <a:lnTo>
                  <a:pt x="305" y="218"/>
                </a:lnTo>
                <a:lnTo>
                  <a:pt x="297" y="227"/>
                </a:lnTo>
                <a:lnTo>
                  <a:pt x="289" y="236"/>
                </a:lnTo>
                <a:lnTo>
                  <a:pt x="281" y="246"/>
                </a:lnTo>
                <a:lnTo>
                  <a:pt x="274" y="255"/>
                </a:lnTo>
                <a:lnTo>
                  <a:pt x="267" y="266"/>
                </a:lnTo>
                <a:lnTo>
                  <a:pt x="261" y="276"/>
                </a:lnTo>
                <a:lnTo>
                  <a:pt x="256" y="288"/>
                </a:lnTo>
                <a:lnTo>
                  <a:pt x="252" y="299"/>
                </a:lnTo>
                <a:lnTo>
                  <a:pt x="248" y="311"/>
                </a:lnTo>
                <a:lnTo>
                  <a:pt x="245" y="323"/>
                </a:lnTo>
                <a:lnTo>
                  <a:pt x="242" y="336"/>
                </a:lnTo>
                <a:lnTo>
                  <a:pt x="240" y="349"/>
                </a:lnTo>
                <a:lnTo>
                  <a:pt x="239" y="362"/>
                </a:lnTo>
                <a:lnTo>
                  <a:pt x="238" y="375"/>
                </a:lnTo>
                <a:lnTo>
                  <a:pt x="237" y="390"/>
                </a:lnTo>
                <a:lnTo>
                  <a:pt x="238" y="412"/>
                </a:lnTo>
                <a:lnTo>
                  <a:pt x="241" y="433"/>
                </a:lnTo>
                <a:lnTo>
                  <a:pt x="243" y="443"/>
                </a:lnTo>
                <a:lnTo>
                  <a:pt x="245" y="453"/>
                </a:lnTo>
                <a:lnTo>
                  <a:pt x="248" y="462"/>
                </a:lnTo>
                <a:lnTo>
                  <a:pt x="251" y="471"/>
                </a:lnTo>
                <a:lnTo>
                  <a:pt x="255" y="481"/>
                </a:lnTo>
                <a:lnTo>
                  <a:pt x="259" y="489"/>
                </a:lnTo>
                <a:lnTo>
                  <a:pt x="264" y="498"/>
                </a:lnTo>
                <a:lnTo>
                  <a:pt x="270" y="505"/>
                </a:lnTo>
                <a:lnTo>
                  <a:pt x="275" y="513"/>
                </a:lnTo>
                <a:lnTo>
                  <a:pt x="281" y="520"/>
                </a:lnTo>
                <a:lnTo>
                  <a:pt x="288" y="528"/>
                </a:lnTo>
                <a:lnTo>
                  <a:pt x="295" y="535"/>
                </a:lnTo>
                <a:lnTo>
                  <a:pt x="310" y="548"/>
                </a:lnTo>
                <a:lnTo>
                  <a:pt x="328" y="561"/>
                </a:lnTo>
                <a:lnTo>
                  <a:pt x="348" y="574"/>
                </a:lnTo>
                <a:lnTo>
                  <a:pt x="370" y="587"/>
                </a:lnTo>
                <a:lnTo>
                  <a:pt x="395" y="598"/>
                </a:lnTo>
                <a:lnTo>
                  <a:pt x="422" y="610"/>
                </a:lnTo>
                <a:lnTo>
                  <a:pt x="452" y="622"/>
                </a:lnTo>
                <a:lnTo>
                  <a:pt x="483" y="633"/>
                </a:lnTo>
                <a:lnTo>
                  <a:pt x="654" y="687"/>
                </a:lnTo>
                <a:lnTo>
                  <a:pt x="679" y="694"/>
                </a:lnTo>
                <a:lnTo>
                  <a:pt x="701" y="702"/>
                </a:lnTo>
                <a:lnTo>
                  <a:pt x="723" y="709"/>
                </a:lnTo>
                <a:lnTo>
                  <a:pt x="743" y="718"/>
                </a:lnTo>
                <a:lnTo>
                  <a:pt x="762" y="726"/>
                </a:lnTo>
                <a:lnTo>
                  <a:pt x="781" y="734"/>
                </a:lnTo>
                <a:lnTo>
                  <a:pt x="797" y="742"/>
                </a:lnTo>
                <a:lnTo>
                  <a:pt x="812" y="750"/>
                </a:lnTo>
                <a:lnTo>
                  <a:pt x="826" y="759"/>
                </a:lnTo>
                <a:lnTo>
                  <a:pt x="841" y="769"/>
                </a:lnTo>
                <a:lnTo>
                  <a:pt x="854" y="778"/>
                </a:lnTo>
                <a:lnTo>
                  <a:pt x="867" y="789"/>
                </a:lnTo>
                <a:lnTo>
                  <a:pt x="879" y="799"/>
                </a:lnTo>
                <a:lnTo>
                  <a:pt x="893" y="812"/>
                </a:lnTo>
                <a:lnTo>
                  <a:pt x="904" y="824"/>
                </a:lnTo>
                <a:lnTo>
                  <a:pt x="916" y="836"/>
                </a:lnTo>
                <a:lnTo>
                  <a:pt x="926" y="849"/>
                </a:lnTo>
                <a:lnTo>
                  <a:pt x="937" y="864"/>
                </a:lnTo>
                <a:lnTo>
                  <a:pt x="947" y="878"/>
                </a:lnTo>
                <a:lnTo>
                  <a:pt x="956" y="892"/>
                </a:lnTo>
                <a:lnTo>
                  <a:pt x="965" y="909"/>
                </a:lnTo>
                <a:lnTo>
                  <a:pt x="973" y="925"/>
                </a:lnTo>
                <a:lnTo>
                  <a:pt x="980" y="941"/>
                </a:lnTo>
                <a:lnTo>
                  <a:pt x="987" y="959"/>
                </a:lnTo>
                <a:lnTo>
                  <a:pt x="993" y="976"/>
                </a:lnTo>
                <a:lnTo>
                  <a:pt x="998" y="993"/>
                </a:lnTo>
                <a:lnTo>
                  <a:pt x="1003" y="1012"/>
                </a:lnTo>
                <a:lnTo>
                  <a:pt x="1007" y="1029"/>
                </a:lnTo>
                <a:lnTo>
                  <a:pt x="1009" y="1047"/>
                </a:lnTo>
                <a:lnTo>
                  <a:pt x="1011" y="1064"/>
                </a:lnTo>
                <a:lnTo>
                  <a:pt x="1013" y="1081"/>
                </a:lnTo>
                <a:lnTo>
                  <a:pt x="1013" y="1099"/>
                </a:lnTo>
                <a:close/>
                <a:moveTo>
                  <a:pt x="2148" y="189"/>
                </a:moveTo>
                <a:lnTo>
                  <a:pt x="1915" y="917"/>
                </a:lnTo>
                <a:lnTo>
                  <a:pt x="2375" y="917"/>
                </a:lnTo>
                <a:lnTo>
                  <a:pt x="2148" y="189"/>
                </a:lnTo>
                <a:close/>
                <a:moveTo>
                  <a:pt x="2560" y="1518"/>
                </a:moveTo>
                <a:lnTo>
                  <a:pt x="2420" y="1062"/>
                </a:lnTo>
                <a:lnTo>
                  <a:pt x="1867" y="1062"/>
                </a:lnTo>
                <a:lnTo>
                  <a:pt x="1724" y="1518"/>
                </a:lnTo>
                <a:lnTo>
                  <a:pt x="1545" y="1518"/>
                </a:lnTo>
                <a:lnTo>
                  <a:pt x="2040" y="32"/>
                </a:lnTo>
                <a:lnTo>
                  <a:pt x="2271" y="32"/>
                </a:lnTo>
                <a:lnTo>
                  <a:pt x="2762" y="1518"/>
                </a:lnTo>
                <a:lnTo>
                  <a:pt x="2560" y="1518"/>
                </a:lnTo>
                <a:close/>
                <a:moveTo>
                  <a:pt x="4163" y="1518"/>
                </a:moveTo>
                <a:lnTo>
                  <a:pt x="3424" y="1518"/>
                </a:lnTo>
                <a:lnTo>
                  <a:pt x="3424" y="32"/>
                </a:lnTo>
                <a:lnTo>
                  <a:pt x="3601" y="32"/>
                </a:lnTo>
                <a:lnTo>
                  <a:pt x="3601" y="1369"/>
                </a:lnTo>
                <a:lnTo>
                  <a:pt x="4186" y="1369"/>
                </a:lnTo>
                <a:lnTo>
                  <a:pt x="4163" y="1518"/>
                </a:lnTo>
                <a:close/>
                <a:moveTo>
                  <a:pt x="5630" y="1518"/>
                </a:moveTo>
                <a:lnTo>
                  <a:pt x="4751" y="1518"/>
                </a:lnTo>
                <a:lnTo>
                  <a:pt x="4751" y="1383"/>
                </a:lnTo>
                <a:lnTo>
                  <a:pt x="5384" y="322"/>
                </a:lnTo>
                <a:lnTo>
                  <a:pt x="5405" y="290"/>
                </a:lnTo>
                <a:lnTo>
                  <a:pt x="5423" y="261"/>
                </a:lnTo>
                <a:lnTo>
                  <a:pt x="5439" y="237"/>
                </a:lnTo>
                <a:lnTo>
                  <a:pt x="5453" y="216"/>
                </a:lnTo>
                <a:lnTo>
                  <a:pt x="5464" y="200"/>
                </a:lnTo>
                <a:lnTo>
                  <a:pt x="5472" y="189"/>
                </a:lnTo>
                <a:lnTo>
                  <a:pt x="5477" y="181"/>
                </a:lnTo>
                <a:lnTo>
                  <a:pt x="5479" y="179"/>
                </a:lnTo>
                <a:lnTo>
                  <a:pt x="5476" y="179"/>
                </a:lnTo>
                <a:lnTo>
                  <a:pt x="5468" y="179"/>
                </a:lnTo>
                <a:lnTo>
                  <a:pt x="5455" y="180"/>
                </a:lnTo>
                <a:lnTo>
                  <a:pt x="5436" y="180"/>
                </a:lnTo>
                <a:lnTo>
                  <a:pt x="5414" y="181"/>
                </a:lnTo>
                <a:lnTo>
                  <a:pt x="5388" y="181"/>
                </a:lnTo>
                <a:lnTo>
                  <a:pt x="5358" y="181"/>
                </a:lnTo>
                <a:lnTo>
                  <a:pt x="5326" y="181"/>
                </a:lnTo>
                <a:lnTo>
                  <a:pt x="4773" y="181"/>
                </a:lnTo>
                <a:lnTo>
                  <a:pt x="4823" y="32"/>
                </a:lnTo>
                <a:lnTo>
                  <a:pt x="5667" y="32"/>
                </a:lnTo>
                <a:lnTo>
                  <a:pt x="5667" y="183"/>
                </a:lnTo>
                <a:lnTo>
                  <a:pt x="5052" y="1226"/>
                </a:lnTo>
                <a:lnTo>
                  <a:pt x="5033" y="1256"/>
                </a:lnTo>
                <a:lnTo>
                  <a:pt x="5017" y="1283"/>
                </a:lnTo>
                <a:lnTo>
                  <a:pt x="5002" y="1308"/>
                </a:lnTo>
                <a:lnTo>
                  <a:pt x="4987" y="1329"/>
                </a:lnTo>
                <a:lnTo>
                  <a:pt x="4975" y="1347"/>
                </a:lnTo>
                <a:lnTo>
                  <a:pt x="4967" y="1359"/>
                </a:lnTo>
                <a:lnTo>
                  <a:pt x="4962" y="1367"/>
                </a:lnTo>
                <a:lnTo>
                  <a:pt x="4961" y="1369"/>
                </a:lnTo>
                <a:lnTo>
                  <a:pt x="4963" y="1369"/>
                </a:lnTo>
                <a:lnTo>
                  <a:pt x="4970" y="1369"/>
                </a:lnTo>
                <a:lnTo>
                  <a:pt x="4982" y="1368"/>
                </a:lnTo>
                <a:lnTo>
                  <a:pt x="5000" y="1368"/>
                </a:lnTo>
                <a:lnTo>
                  <a:pt x="5019" y="1368"/>
                </a:lnTo>
                <a:lnTo>
                  <a:pt x="5041" y="1367"/>
                </a:lnTo>
                <a:lnTo>
                  <a:pt x="5064" y="1367"/>
                </a:lnTo>
                <a:lnTo>
                  <a:pt x="5088" y="1367"/>
                </a:lnTo>
                <a:lnTo>
                  <a:pt x="5676" y="1367"/>
                </a:lnTo>
                <a:lnTo>
                  <a:pt x="5630" y="1518"/>
                </a:lnTo>
                <a:close/>
                <a:moveTo>
                  <a:pt x="7198" y="1097"/>
                </a:moveTo>
                <a:lnTo>
                  <a:pt x="7197" y="1072"/>
                </a:lnTo>
                <a:lnTo>
                  <a:pt x="7195" y="1049"/>
                </a:lnTo>
                <a:lnTo>
                  <a:pt x="7191" y="1026"/>
                </a:lnTo>
                <a:lnTo>
                  <a:pt x="7185" y="1005"/>
                </a:lnTo>
                <a:lnTo>
                  <a:pt x="7177" y="983"/>
                </a:lnTo>
                <a:lnTo>
                  <a:pt x="7169" y="964"/>
                </a:lnTo>
                <a:lnTo>
                  <a:pt x="7159" y="943"/>
                </a:lnTo>
                <a:lnTo>
                  <a:pt x="7148" y="925"/>
                </a:lnTo>
                <a:lnTo>
                  <a:pt x="7135" y="908"/>
                </a:lnTo>
                <a:lnTo>
                  <a:pt x="7120" y="891"/>
                </a:lnTo>
                <a:lnTo>
                  <a:pt x="7106" y="878"/>
                </a:lnTo>
                <a:lnTo>
                  <a:pt x="7091" y="866"/>
                </a:lnTo>
                <a:lnTo>
                  <a:pt x="7074" y="854"/>
                </a:lnTo>
                <a:lnTo>
                  <a:pt x="7056" y="846"/>
                </a:lnTo>
                <a:lnTo>
                  <a:pt x="7038" y="839"/>
                </a:lnTo>
                <a:lnTo>
                  <a:pt x="7018" y="834"/>
                </a:lnTo>
                <a:lnTo>
                  <a:pt x="7002" y="831"/>
                </a:lnTo>
                <a:lnTo>
                  <a:pt x="6985" y="828"/>
                </a:lnTo>
                <a:lnTo>
                  <a:pt x="6966" y="826"/>
                </a:lnTo>
                <a:lnTo>
                  <a:pt x="6944" y="823"/>
                </a:lnTo>
                <a:lnTo>
                  <a:pt x="6922" y="822"/>
                </a:lnTo>
                <a:lnTo>
                  <a:pt x="6899" y="820"/>
                </a:lnTo>
                <a:lnTo>
                  <a:pt x="6872" y="819"/>
                </a:lnTo>
                <a:lnTo>
                  <a:pt x="6846" y="819"/>
                </a:lnTo>
                <a:lnTo>
                  <a:pt x="6584" y="819"/>
                </a:lnTo>
                <a:lnTo>
                  <a:pt x="6584" y="1373"/>
                </a:lnTo>
                <a:lnTo>
                  <a:pt x="6900" y="1373"/>
                </a:lnTo>
                <a:lnTo>
                  <a:pt x="6920" y="1373"/>
                </a:lnTo>
                <a:lnTo>
                  <a:pt x="6939" y="1372"/>
                </a:lnTo>
                <a:lnTo>
                  <a:pt x="6958" y="1371"/>
                </a:lnTo>
                <a:lnTo>
                  <a:pt x="6975" y="1369"/>
                </a:lnTo>
                <a:lnTo>
                  <a:pt x="6992" y="1367"/>
                </a:lnTo>
                <a:lnTo>
                  <a:pt x="7008" y="1363"/>
                </a:lnTo>
                <a:lnTo>
                  <a:pt x="7024" y="1360"/>
                </a:lnTo>
                <a:lnTo>
                  <a:pt x="7039" y="1356"/>
                </a:lnTo>
                <a:lnTo>
                  <a:pt x="7053" y="1351"/>
                </a:lnTo>
                <a:lnTo>
                  <a:pt x="7067" y="1346"/>
                </a:lnTo>
                <a:lnTo>
                  <a:pt x="7079" y="1340"/>
                </a:lnTo>
                <a:lnTo>
                  <a:pt x="7091" y="1334"/>
                </a:lnTo>
                <a:lnTo>
                  <a:pt x="7102" y="1326"/>
                </a:lnTo>
                <a:lnTo>
                  <a:pt x="7112" y="1319"/>
                </a:lnTo>
                <a:lnTo>
                  <a:pt x="7121" y="1311"/>
                </a:lnTo>
                <a:lnTo>
                  <a:pt x="7131" y="1302"/>
                </a:lnTo>
                <a:lnTo>
                  <a:pt x="7139" y="1293"/>
                </a:lnTo>
                <a:lnTo>
                  <a:pt x="7146" y="1283"/>
                </a:lnTo>
                <a:lnTo>
                  <a:pt x="7153" y="1273"/>
                </a:lnTo>
                <a:lnTo>
                  <a:pt x="7160" y="1262"/>
                </a:lnTo>
                <a:lnTo>
                  <a:pt x="7165" y="1252"/>
                </a:lnTo>
                <a:lnTo>
                  <a:pt x="7171" y="1240"/>
                </a:lnTo>
                <a:lnTo>
                  <a:pt x="7176" y="1227"/>
                </a:lnTo>
                <a:lnTo>
                  <a:pt x="7181" y="1215"/>
                </a:lnTo>
                <a:lnTo>
                  <a:pt x="7185" y="1202"/>
                </a:lnTo>
                <a:lnTo>
                  <a:pt x="7188" y="1188"/>
                </a:lnTo>
                <a:lnTo>
                  <a:pt x="7191" y="1174"/>
                </a:lnTo>
                <a:lnTo>
                  <a:pt x="7193" y="1160"/>
                </a:lnTo>
                <a:lnTo>
                  <a:pt x="7195" y="1145"/>
                </a:lnTo>
                <a:lnTo>
                  <a:pt x="7197" y="1129"/>
                </a:lnTo>
                <a:lnTo>
                  <a:pt x="7197" y="1113"/>
                </a:lnTo>
                <a:lnTo>
                  <a:pt x="7198" y="1097"/>
                </a:lnTo>
                <a:close/>
                <a:moveTo>
                  <a:pt x="7124" y="429"/>
                </a:moveTo>
                <a:lnTo>
                  <a:pt x="7124" y="407"/>
                </a:lnTo>
                <a:lnTo>
                  <a:pt x="7121" y="386"/>
                </a:lnTo>
                <a:lnTo>
                  <a:pt x="7117" y="366"/>
                </a:lnTo>
                <a:lnTo>
                  <a:pt x="7112" y="347"/>
                </a:lnTo>
                <a:lnTo>
                  <a:pt x="7106" y="327"/>
                </a:lnTo>
                <a:lnTo>
                  <a:pt x="7098" y="310"/>
                </a:lnTo>
                <a:lnTo>
                  <a:pt x="7089" y="293"/>
                </a:lnTo>
                <a:lnTo>
                  <a:pt x="7078" y="277"/>
                </a:lnTo>
                <a:lnTo>
                  <a:pt x="7065" y="262"/>
                </a:lnTo>
                <a:lnTo>
                  <a:pt x="7052" y="249"/>
                </a:lnTo>
                <a:lnTo>
                  <a:pt x="7039" y="236"/>
                </a:lnTo>
                <a:lnTo>
                  <a:pt x="7024" y="225"/>
                </a:lnTo>
                <a:lnTo>
                  <a:pt x="7008" y="215"/>
                </a:lnTo>
                <a:lnTo>
                  <a:pt x="6991" y="207"/>
                </a:lnTo>
                <a:lnTo>
                  <a:pt x="6974" y="200"/>
                </a:lnTo>
                <a:lnTo>
                  <a:pt x="6956" y="195"/>
                </a:lnTo>
                <a:lnTo>
                  <a:pt x="6940" y="191"/>
                </a:lnTo>
                <a:lnTo>
                  <a:pt x="6923" y="188"/>
                </a:lnTo>
                <a:lnTo>
                  <a:pt x="6906" y="185"/>
                </a:lnTo>
                <a:lnTo>
                  <a:pt x="6887" y="183"/>
                </a:lnTo>
                <a:lnTo>
                  <a:pt x="6867" y="183"/>
                </a:lnTo>
                <a:lnTo>
                  <a:pt x="6845" y="182"/>
                </a:lnTo>
                <a:lnTo>
                  <a:pt x="6820" y="181"/>
                </a:lnTo>
                <a:lnTo>
                  <a:pt x="6794" y="181"/>
                </a:lnTo>
                <a:lnTo>
                  <a:pt x="6584" y="181"/>
                </a:lnTo>
                <a:lnTo>
                  <a:pt x="6584" y="672"/>
                </a:lnTo>
                <a:lnTo>
                  <a:pt x="6840" y="672"/>
                </a:lnTo>
                <a:lnTo>
                  <a:pt x="6870" y="671"/>
                </a:lnTo>
                <a:lnTo>
                  <a:pt x="6896" y="670"/>
                </a:lnTo>
                <a:lnTo>
                  <a:pt x="6921" y="669"/>
                </a:lnTo>
                <a:lnTo>
                  <a:pt x="6943" y="666"/>
                </a:lnTo>
                <a:lnTo>
                  <a:pt x="6964" y="662"/>
                </a:lnTo>
                <a:lnTo>
                  <a:pt x="6982" y="658"/>
                </a:lnTo>
                <a:lnTo>
                  <a:pt x="6999" y="652"/>
                </a:lnTo>
                <a:lnTo>
                  <a:pt x="7015" y="645"/>
                </a:lnTo>
                <a:lnTo>
                  <a:pt x="7029" y="637"/>
                </a:lnTo>
                <a:lnTo>
                  <a:pt x="7042" y="628"/>
                </a:lnTo>
                <a:lnTo>
                  <a:pt x="7053" y="618"/>
                </a:lnTo>
                <a:lnTo>
                  <a:pt x="7063" y="605"/>
                </a:lnTo>
                <a:lnTo>
                  <a:pt x="7073" y="592"/>
                </a:lnTo>
                <a:lnTo>
                  <a:pt x="7083" y="578"/>
                </a:lnTo>
                <a:lnTo>
                  <a:pt x="7091" y="561"/>
                </a:lnTo>
                <a:lnTo>
                  <a:pt x="7100" y="544"/>
                </a:lnTo>
                <a:lnTo>
                  <a:pt x="7106" y="530"/>
                </a:lnTo>
                <a:lnTo>
                  <a:pt x="7110" y="516"/>
                </a:lnTo>
                <a:lnTo>
                  <a:pt x="7114" y="502"/>
                </a:lnTo>
                <a:lnTo>
                  <a:pt x="7118" y="488"/>
                </a:lnTo>
                <a:lnTo>
                  <a:pt x="7120" y="474"/>
                </a:lnTo>
                <a:lnTo>
                  <a:pt x="7123" y="459"/>
                </a:lnTo>
                <a:lnTo>
                  <a:pt x="7124" y="444"/>
                </a:lnTo>
                <a:lnTo>
                  <a:pt x="7124" y="429"/>
                </a:lnTo>
                <a:close/>
                <a:moveTo>
                  <a:pt x="7383" y="1112"/>
                </a:moveTo>
                <a:lnTo>
                  <a:pt x="7382" y="1142"/>
                </a:lnTo>
                <a:lnTo>
                  <a:pt x="7379" y="1172"/>
                </a:lnTo>
                <a:lnTo>
                  <a:pt x="7375" y="1201"/>
                </a:lnTo>
                <a:lnTo>
                  <a:pt x="7368" y="1228"/>
                </a:lnTo>
                <a:lnTo>
                  <a:pt x="7360" y="1256"/>
                </a:lnTo>
                <a:lnTo>
                  <a:pt x="7350" y="1282"/>
                </a:lnTo>
                <a:lnTo>
                  <a:pt x="7337" y="1309"/>
                </a:lnTo>
                <a:lnTo>
                  <a:pt x="7323" y="1334"/>
                </a:lnTo>
                <a:lnTo>
                  <a:pt x="7315" y="1346"/>
                </a:lnTo>
                <a:lnTo>
                  <a:pt x="7307" y="1357"/>
                </a:lnTo>
                <a:lnTo>
                  <a:pt x="7299" y="1368"/>
                </a:lnTo>
                <a:lnTo>
                  <a:pt x="7289" y="1379"/>
                </a:lnTo>
                <a:lnTo>
                  <a:pt x="7280" y="1390"/>
                </a:lnTo>
                <a:lnTo>
                  <a:pt x="7270" y="1400"/>
                </a:lnTo>
                <a:lnTo>
                  <a:pt x="7260" y="1409"/>
                </a:lnTo>
                <a:lnTo>
                  <a:pt x="7250" y="1418"/>
                </a:lnTo>
                <a:lnTo>
                  <a:pt x="7239" y="1427"/>
                </a:lnTo>
                <a:lnTo>
                  <a:pt x="7227" y="1436"/>
                </a:lnTo>
                <a:lnTo>
                  <a:pt x="7216" y="1443"/>
                </a:lnTo>
                <a:lnTo>
                  <a:pt x="7204" y="1450"/>
                </a:lnTo>
                <a:lnTo>
                  <a:pt x="7192" y="1457"/>
                </a:lnTo>
                <a:lnTo>
                  <a:pt x="7179" y="1464"/>
                </a:lnTo>
                <a:lnTo>
                  <a:pt x="7165" y="1470"/>
                </a:lnTo>
                <a:lnTo>
                  <a:pt x="7152" y="1476"/>
                </a:lnTo>
                <a:lnTo>
                  <a:pt x="7137" y="1481"/>
                </a:lnTo>
                <a:lnTo>
                  <a:pt x="7123" y="1486"/>
                </a:lnTo>
                <a:lnTo>
                  <a:pt x="7108" y="1491"/>
                </a:lnTo>
                <a:lnTo>
                  <a:pt x="7094" y="1495"/>
                </a:lnTo>
                <a:lnTo>
                  <a:pt x="7079" y="1499"/>
                </a:lnTo>
                <a:lnTo>
                  <a:pt x="7062" y="1503"/>
                </a:lnTo>
                <a:lnTo>
                  <a:pt x="7045" y="1506"/>
                </a:lnTo>
                <a:lnTo>
                  <a:pt x="7027" y="1509"/>
                </a:lnTo>
                <a:lnTo>
                  <a:pt x="7006" y="1511"/>
                </a:lnTo>
                <a:lnTo>
                  <a:pt x="6984" y="1513"/>
                </a:lnTo>
                <a:lnTo>
                  <a:pt x="6960" y="1515"/>
                </a:lnTo>
                <a:lnTo>
                  <a:pt x="6933" y="1516"/>
                </a:lnTo>
                <a:lnTo>
                  <a:pt x="6904" y="1517"/>
                </a:lnTo>
                <a:lnTo>
                  <a:pt x="6871" y="1518"/>
                </a:lnTo>
                <a:lnTo>
                  <a:pt x="6835" y="1518"/>
                </a:lnTo>
                <a:lnTo>
                  <a:pt x="6796" y="1518"/>
                </a:lnTo>
                <a:lnTo>
                  <a:pt x="6413" y="1518"/>
                </a:lnTo>
                <a:lnTo>
                  <a:pt x="6413" y="32"/>
                </a:lnTo>
                <a:lnTo>
                  <a:pt x="6627" y="32"/>
                </a:lnTo>
                <a:lnTo>
                  <a:pt x="6654" y="32"/>
                </a:lnTo>
                <a:lnTo>
                  <a:pt x="6680" y="32"/>
                </a:lnTo>
                <a:lnTo>
                  <a:pt x="6704" y="32"/>
                </a:lnTo>
                <a:lnTo>
                  <a:pt x="6727" y="32"/>
                </a:lnTo>
                <a:lnTo>
                  <a:pt x="6750" y="32"/>
                </a:lnTo>
                <a:lnTo>
                  <a:pt x="6771" y="32"/>
                </a:lnTo>
                <a:lnTo>
                  <a:pt x="6791" y="33"/>
                </a:lnTo>
                <a:lnTo>
                  <a:pt x="6810" y="33"/>
                </a:lnTo>
                <a:lnTo>
                  <a:pt x="6845" y="34"/>
                </a:lnTo>
                <a:lnTo>
                  <a:pt x="6876" y="35"/>
                </a:lnTo>
                <a:lnTo>
                  <a:pt x="6905" y="36"/>
                </a:lnTo>
                <a:lnTo>
                  <a:pt x="6930" y="38"/>
                </a:lnTo>
                <a:lnTo>
                  <a:pt x="6952" y="41"/>
                </a:lnTo>
                <a:lnTo>
                  <a:pt x="6973" y="43"/>
                </a:lnTo>
                <a:lnTo>
                  <a:pt x="6991" y="47"/>
                </a:lnTo>
                <a:lnTo>
                  <a:pt x="7008" y="50"/>
                </a:lnTo>
                <a:lnTo>
                  <a:pt x="7024" y="53"/>
                </a:lnTo>
                <a:lnTo>
                  <a:pt x="7039" y="57"/>
                </a:lnTo>
                <a:lnTo>
                  <a:pt x="7053" y="61"/>
                </a:lnTo>
                <a:lnTo>
                  <a:pt x="7068" y="65"/>
                </a:lnTo>
                <a:lnTo>
                  <a:pt x="7082" y="70"/>
                </a:lnTo>
                <a:lnTo>
                  <a:pt x="7096" y="75"/>
                </a:lnTo>
                <a:lnTo>
                  <a:pt x="7109" y="81"/>
                </a:lnTo>
                <a:lnTo>
                  <a:pt x="7123" y="87"/>
                </a:lnTo>
                <a:lnTo>
                  <a:pt x="7135" y="95"/>
                </a:lnTo>
                <a:lnTo>
                  <a:pt x="7147" y="102"/>
                </a:lnTo>
                <a:lnTo>
                  <a:pt x="7159" y="109"/>
                </a:lnTo>
                <a:lnTo>
                  <a:pt x="7171" y="117"/>
                </a:lnTo>
                <a:lnTo>
                  <a:pt x="7183" y="126"/>
                </a:lnTo>
                <a:lnTo>
                  <a:pt x="7193" y="134"/>
                </a:lnTo>
                <a:lnTo>
                  <a:pt x="7204" y="144"/>
                </a:lnTo>
                <a:lnTo>
                  <a:pt x="7214" y="154"/>
                </a:lnTo>
                <a:lnTo>
                  <a:pt x="7223" y="164"/>
                </a:lnTo>
                <a:lnTo>
                  <a:pt x="7233" y="174"/>
                </a:lnTo>
                <a:lnTo>
                  <a:pt x="7243" y="185"/>
                </a:lnTo>
                <a:lnTo>
                  <a:pt x="7252" y="197"/>
                </a:lnTo>
                <a:lnTo>
                  <a:pt x="7260" y="209"/>
                </a:lnTo>
                <a:lnTo>
                  <a:pt x="7268" y="220"/>
                </a:lnTo>
                <a:lnTo>
                  <a:pt x="7275" y="232"/>
                </a:lnTo>
                <a:lnTo>
                  <a:pt x="7281" y="245"/>
                </a:lnTo>
                <a:lnTo>
                  <a:pt x="7287" y="257"/>
                </a:lnTo>
                <a:lnTo>
                  <a:pt x="7294" y="270"/>
                </a:lnTo>
                <a:lnTo>
                  <a:pt x="7299" y="283"/>
                </a:lnTo>
                <a:lnTo>
                  <a:pt x="7304" y="296"/>
                </a:lnTo>
                <a:lnTo>
                  <a:pt x="7307" y="309"/>
                </a:lnTo>
                <a:lnTo>
                  <a:pt x="7311" y="321"/>
                </a:lnTo>
                <a:lnTo>
                  <a:pt x="7314" y="336"/>
                </a:lnTo>
                <a:lnTo>
                  <a:pt x="7316" y="349"/>
                </a:lnTo>
                <a:lnTo>
                  <a:pt x="7318" y="362"/>
                </a:lnTo>
                <a:lnTo>
                  <a:pt x="7319" y="376"/>
                </a:lnTo>
                <a:lnTo>
                  <a:pt x="7320" y="391"/>
                </a:lnTo>
                <a:lnTo>
                  <a:pt x="7321" y="405"/>
                </a:lnTo>
                <a:lnTo>
                  <a:pt x="7320" y="419"/>
                </a:lnTo>
                <a:lnTo>
                  <a:pt x="7319" y="434"/>
                </a:lnTo>
                <a:lnTo>
                  <a:pt x="7318" y="448"/>
                </a:lnTo>
                <a:lnTo>
                  <a:pt x="7316" y="461"/>
                </a:lnTo>
                <a:lnTo>
                  <a:pt x="7314" y="475"/>
                </a:lnTo>
                <a:lnTo>
                  <a:pt x="7311" y="488"/>
                </a:lnTo>
                <a:lnTo>
                  <a:pt x="7307" y="501"/>
                </a:lnTo>
                <a:lnTo>
                  <a:pt x="7304" y="513"/>
                </a:lnTo>
                <a:lnTo>
                  <a:pt x="7299" y="526"/>
                </a:lnTo>
                <a:lnTo>
                  <a:pt x="7294" y="538"/>
                </a:lnTo>
                <a:lnTo>
                  <a:pt x="7287" y="550"/>
                </a:lnTo>
                <a:lnTo>
                  <a:pt x="7281" y="561"/>
                </a:lnTo>
                <a:lnTo>
                  <a:pt x="7275" y="573"/>
                </a:lnTo>
                <a:lnTo>
                  <a:pt x="7268" y="584"/>
                </a:lnTo>
                <a:lnTo>
                  <a:pt x="7260" y="595"/>
                </a:lnTo>
                <a:lnTo>
                  <a:pt x="7252" y="605"/>
                </a:lnTo>
                <a:lnTo>
                  <a:pt x="7243" y="615"/>
                </a:lnTo>
                <a:lnTo>
                  <a:pt x="7233" y="626"/>
                </a:lnTo>
                <a:lnTo>
                  <a:pt x="7223" y="635"/>
                </a:lnTo>
                <a:lnTo>
                  <a:pt x="7213" y="644"/>
                </a:lnTo>
                <a:lnTo>
                  <a:pt x="7203" y="653"/>
                </a:lnTo>
                <a:lnTo>
                  <a:pt x="7192" y="662"/>
                </a:lnTo>
                <a:lnTo>
                  <a:pt x="7180" y="671"/>
                </a:lnTo>
                <a:lnTo>
                  <a:pt x="7167" y="678"/>
                </a:lnTo>
                <a:lnTo>
                  <a:pt x="7142" y="693"/>
                </a:lnTo>
                <a:lnTo>
                  <a:pt x="7115" y="706"/>
                </a:lnTo>
                <a:lnTo>
                  <a:pt x="7086" y="719"/>
                </a:lnTo>
                <a:lnTo>
                  <a:pt x="7055" y="730"/>
                </a:lnTo>
                <a:lnTo>
                  <a:pt x="7088" y="737"/>
                </a:lnTo>
                <a:lnTo>
                  <a:pt x="7117" y="744"/>
                </a:lnTo>
                <a:lnTo>
                  <a:pt x="7145" y="752"/>
                </a:lnTo>
                <a:lnTo>
                  <a:pt x="7168" y="761"/>
                </a:lnTo>
                <a:lnTo>
                  <a:pt x="7190" y="770"/>
                </a:lnTo>
                <a:lnTo>
                  <a:pt x="7211" y="781"/>
                </a:lnTo>
                <a:lnTo>
                  <a:pt x="7230" y="793"/>
                </a:lnTo>
                <a:lnTo>
                  <a:pt x="7250" y="808"/>
                </a:lnTo>
                <a:lnTo>
                  <a:pt x="7267" y="823"/>
                </a:lnTo>
                <a:lnTo>
                  <a:pt x="7283" y="838"/>
                </a:lnTo>
                <a:lnTo>
                  <a:pt x="7299" y="854"/>
                </a:lnTo>
                <a:lnTo>
                  <a:pt x="7312" y="871"/>
                </a:lnTo>
                <a:lnTo>
                  <a:pt x="7324" y="888"/>
                </a:lnTo>
                <a:lnTo>
                  <a:pt x="7335" y="908"/>
                </a:lnTo>
                <a:lnTo>
                  <a:pt x="7344" y="927"/>
                </a:lnTo>
                <a:lnTo>
                  <a:pt x="7353" y="946"/>
                </a:lnTo>
                <a:lnTo>
                  <a:pt x="7360" y="967"/>
                </a:lnTo>
                <a:lnTo>
                  <a:pt x="7366" y="988"/>
                </a:lnTo>
                <a:lnTo>
                  <a:pt x="7371" y="1009"/>
                </a:lnTo>
                <a:lnTo>
                  <a:pt x="7376" y="1029"/>
                </a:lnTo>
                <a:lnTo>
                  <a:pt x="7379" y="1050"/>
                </a:lnTo>
                <a:lnTo>
                  <a:pt x="7381" y="1070"/>
                </a:lnTo>
                <a:lnTo>
                  <a:pt x="7383" y="1090"/>
                </a:lnTo>
                <a:lnTo>
                  <a:pt x="7383" y="1112"/>
                </a:lnTo>
                <a:close/>
                <a:moveTo>
                  <a:pt x="9136" y="1089"/>
                </a:moveTo>
                <a:lnTo>
                  <a:pt x="9135" y="1122"/>
                </a:lnTo>
                <a:lnTo>
                  <a:pt x="9134" y="1153"/>
                </a:lnTo>
                <a:lnTo>
                  <a:pt x="9133" y="1182"/>
                </a:lnTo>
                <a:lnTo>
                  <a:pt x="9130" y="1209"/>
                </a:lnTo>
                <a:lnTo>
                  <a:pt x="9127" y="1234"/>
                </a:lnTo>
                <a:lnTo>
                  <a:pt x="9123" y="1258"/>
                </a:lnTo>
                <a:lnTo>
                  <a:pt x="9119" y="1279"/>
                </a:lnTo>
                <a:lnTo>
                  <a:pt x="9114" y="1299"/>
                </a:lnTo>
                <a:lnTo>
                  <a:pt x="9107" y="1317"/>
                </a:lnTo>
                <a:lnTo>
                  <a:pt x="9100" y="1336"/>
                </a:lnTo>
                <a:lnTo>
                  <a:pt x="9091" y="1352"/>
                </a:lnTo>
                <a:lnTo>
                  <a:pt x="9079" y="1369"/>
                </a:lnTo>
                <a:lnTo>
                  <a:pt x="9068" y="1386"/>
                </a:lnTo>
                <a:lnTo>
                  <a:pt x="9055" y="1401"/>
                </a:lnTo>
                <a:lnTo>
                  <a:pt x="9040" y="1415"/>
                </a:lnTo>
                <a:lnTo>
                  <a:pt x="9024" y="1430"/>
                </a:lnTo>
                <a:lnTo>
                  <a:pt x="9006" y="1444"/>
                </a:lnTo>
                <a:lnTo>
                  <a:pt x="8988" y="1457"/>
                </a:lnTo>
                <a:lnTo>
                  <a:pt x="8968" y="1469"/>
                </a:lnTo>
                <a:lnTo>
                  <a:pt x="8949" y="1481"/>
                </a:lnTo>
                <a:lnTo>
                  <a:pt x="8929" y="1492"/>
                </a:lnTo>
                <a:lnTo>
                  <a:pt x="8907" y="1501"/>
                </a:lnTo>
                <a:lnTo>
                  <a:pt x="8886" y="1509"/>
                </a:lnTo>
                <a:lnTo>
                  <a:pt x="8862" y="1516"/>
                </a:lnTo>
                <a:lnTo>
                  <a:pt x="8839" y="1524"/>
                </a:lnTo>
                <a:lnTo>
                  <a:pt x="8815" y="1529"/>
                </a:lnTo>
                <a:lnTo>
                  <a:pt x="8788" y="1534"/>
                </a:lnTo>
                <a:lnTo>
                  <a:pt x="8760" y="1538"/>
                </a:lnTo>
                <a:lnTo>
                  <a:pt x="8731" y="1541"/>
                </a:lnTo>
                <a:lnTo>
                  <a:pt x="8701" y="1543"/>
                </a:lnTo>
                <a:lnTo>
                  <a:pt x="8668" y="1544"/>
                </a:lnTo>
                <a:lnTo>
                  <a:pt x="8635" y="1545"/>
                </a:lnTo>
                <a:lnTo>
                  <a:pt x="8593" y="1544"/>
                </a:lnTo>
                <a:lnTo>
                  <a:pt x="8553" y="1542"/>
                </a:lnTo>
                <a:lnTo>
                  <a:pt x="8515" y="1538"/>
                </a:lnTo>
                <a:lnTo>
                  <a:pt x="8480" y="1532"/>
                </a:lnTo>
                <a:lnTo>
                  <a:pt x="8462" y="1529"/>
                </a:lnTo>
                <a:lnTo>
                  <a:pt x="8446" y="1525"/>
                </a:lnTo>
                <a:lnTo>
                  <a:pt x="8431" y="1520"/>
                </a:lnTo>
                <a:lnTo>
                  <a:pt x="8416" y="1515"/>
                </a:lnTo>
                <a:lnTo>
                  <a:pt x="8400" y="1510"/>
                </a:lnTo>
                <a:lnTo>
                  <a:pt x="8386" y="1505"/>
                </a:lnTo>
                <a:lnTo>
                  <a:pt x="8373" y="1499"/>
                </a:lnTo>
                <a:lnTo>
                  <a:pt x="8360" y="1493"/>
                </a:lnTo>
                <a:lnTo>
                  <a:pt x="8347" y="1486"/>
                </a:lnTo>
                <a:lnTo>
                  <a:pt x="8334" y="1479"/>
                </a:lnTo>
                <a:lnTo>
                  <a:pt x="8323" y="1471"/>
                </a:lnTo>
                <a:lnTo>
                  <a:pt x="8311" y="1463"/>
                </a:lnTo>
                <a:lnTo>
                  <a:pt x="8299" y="1455"/>
                </a:lnTo>
                <a:lnTo>
                  <a:pt x="8288" y="1446"/>
                </a:lnTo>
                <a:lnTo>
                  <a:pt x="8278" y="1437"/>
                </a:lnTo>
                <a:lnTo>
                  <a:pt x="8268" y="1426"/>
                </a:lnTo>
                <a:lnTo>
                  <a:pt x="8258" y="1416"/>
                </a:lnTo>
                <a:lnTo>
                  <a:pt x="8248" y="1405"/>
                </a:lnTo>
                <a:lnTo>
                  <a:pt x="8238" y="1394"/>
                </a:lnTo>
                <a:lnTo>
                  <a:pt x="8229" y="1382"/>
                </a:lnTo>
                <a:lnTo>
                  <a:pt x="8221" y="1370"/>
                </a:lnTo>
                <a:lnTo>
                  <a:pt x="8212" y="1357"/>
                </a:lnTo>
                <a:lnTo>
                  <a:pt x="8204" y="1344"/>
                </a:lnTo>
                <a:lnTo>
                  <a:pt x="8197" y="1330"/>
                </a:lnTo>
                <a:lnTo>
                  <a:pt x="8190" y="1316"/>
                </a:lnTo>
                <a:lnTo>
                  <a:pt x="8182" y="1303"/>
                </a:lnTo>
                <a:lnTo>
                  <a:pt x="8177" y="1289"/>
                </a:lnTo>
                <a:lnTo>
                  <a:pt x="8172" y="1273"/>
                </a:lnTo>
                <a:lnTo>
                  <a:pt x="8168" y="1259"/>
                </a:lnTo>
                <a:lnTo>
                  <a:pt x="8164" y="1244"/>
                </a:lnTo>
                <a:lnTo>
                  <a:pt x="8162" y="1228"/>
                </a:lnTo>
                <a:lnTo>
                  <a:pt x="8160" y="1212"/>
                </a:lnTo>
                <a:lnTo>
                  <a:pt x="8157" y="1181"/>
                </a:lnTo>
                <a:lnTo>
                  <a:pt x="8155" y="1152"/>
                </a:lnTo>
                <a:lnTo>
                  <a:pt x="8154" y="1124"/>
                </a:lnTo>
                <a:lnTo>
                  <a:pt x="8153" y="1099"/>
                </a:lnTo>
                <a:lnTo>
                  <a:pt x="8153" y="32"/>
                </a:lnTo>
                <a:lnTo>
                  <a:pt x="8328" y="32"/>
                </a:lnTo>
                <a:lnTo>
                  <a:pt x="8328" y="1033"/>
                </a:lnTo>
                <a:lnTo>
                  <a:pt x="8329" y="1062"/>
                </a:lnTo>
                <a:lnTo>
                  <a:pt x="8330" y="1091"/>
                </a:lnTo>
                <a:lnTo>
                  <a:pt x="8331" y="1121"/>
                </a:lnTo>
                <a:lnTo>
                  <a:pt x="8334" y="1152"/>
                </a:lnTo>
                <a:lnTo>
                  <a:pt x="8337" y="1180"/>
                </a:lnTo>
                <a:lnTo>
                  <a:pt x="8341" y="1207"/>
                </a:lnTo>
                <a:lnTo>
                  <a:pt x="8344" y="1218"/>
                </a:lnTo>
                <a:lnTo>
                  <a:pt x="8347" y="1229"/>
                </a:lnTo>
                <a:lnTo>
                  <a:pt x="8350" y="1239"/>
                </a:lnTo>
                <a:lnTo>
                  <a:pt x="8354" y="1248"/>
                </a:lnTo>
                <a:lnTo>
                  <a:pt x="8361" y="1260"/>
                </a:lnTo>
                <a:lnTo>
                  <a:pt x="8368" y="1272"/>
                </a:lnTo>
                <a:lnTo>
                  <a:pt x="8376" y="1284"/>
                </a:lnTo>
                <a:lnTo>
                  <a:pt x="8386" y="1298"/>
                </a:lnTo>
                <a:lnTo>
                  <a:pt x="8396" y="1310"/>
                </a:lnTo>
                <a:lnTo>
                  <a:pt x="8409" y="1322"/>
                </a:lnTo>
                <a:lnTo>
                  <a:pt x="8424" y="1335"/>
                </a:lnTo>
                <a:lnTo>
                  <a:pt x="8441" y="1346"/>
                </a:lnTo>
                <a:lnTo>
                  <a:pt x="8458" y="1356"/>
                </a:lnTo>
                <a:lnTo>
                  <a:pt x="8479" y="1365"/>
                </a:lnTo>
                <a:lnTo>
                  <a:pt x="8501" y="1373"/>
                </a:lnTo>
                <a:lnTo>
                  <a:pt x="8524" y="1381"/>
                </a:lnTo>
                <a:lnTo>
                  <a:pt x="8538" y="1384"/>
                </a:lnTo>
                <a:lnTo>
                  <a:pt x="8551" y="1386"/>
                </a:lnTo>
                <a:lnTo>
                  <a:pt x="8565" y="1388"/>
                </a:lnTo>
                <a:lnTo>
                  <a:pt x="8579" y="1390"/>
                </a:lnTo>
                <a:lnTo>
                  <a:pt x="8610" y="1393"/>
                </a:lnTo>
                <a:lnTo>
                  <a:pt x="8644" y="1393"/>
                </a:lnTo>
                <a:lnTo>
                  <a:pt x="8666" y="1393"/>
                </a:lnTo>
                <a:lnTo>
                  <a:pt x="8688" y="1392"/>
                </a:lnTo>
                <a:lnTo>
                  <a:pt x="8710" y="1390"/>
                </a:lnTo>
                <a:lnTo>
                  <a:pt x="8730" y="1388"/>
                </a:lnTo>
                <a:lnTo>
                  <a:pt x="8749" y="1384"/>
                </a:lnTo>
                <a:lnTo>
                  <a:pt x="8769" y="1379"/>
                </a:lnTo>
                <a:lnTo>
                  <a:pt x="8786" y="1375"/>
                </a:lnTo>
                <a:lnTo>
                  <a:pt x="8803" y="1369"/>
                </a:lnTo>
                <a:lnTo>
                  <a:pt x="8820" y="1363"/>
                </a:lnTo>
                <a:lnTo>
                  <a:pt x="8835" y="1356"/>
                </a:lnTo>
                <a:lnTo>
                  <a:pt x="8849" y="1349"/>
                </a:lnTo>
                <a:lnTo>
                  <a:pt x="8862" y="1340"/>
                </a:lnTo>
                <a:lnTo>
                  <a:pt x="8875" y="1331"/>
                </a:lnTo>
                <a:lnTo>
                  <a:pt x="8886" y="1321"/>
                </a:lnTo>
                <a:lnTo>
                  <a:pt x="8896" y="1311"/>
                </a:lnTo>
                <a:lnTo>
                  <a:pt x="8905" y="1300"/>
                </a:lnTo>
                <a:lnTo>
                  <a:pt x="8913" y="1288"/>
                </a:lnTo>
                <a:lnTo>
                  <a:pt x="8922" y="1275"/>
                </a:lnTo>
                <a:lnTo>
                  <a:pt x="8929" y="1262"/>
                </a:lnTo>
                <a:lnTo>
                  <a:pt x="8935" y="1250"/>
                </a:lnTo>
                <a:lnTo>
                  <a:pt x="8940" y="1236"/>
                </a:lnTo>
                <a:lnTo>
                  <a:pt x="8945" y="1223"/>
                </a:lnTo>
                <a:lnTo>
                  <a:pt x="8949" y="1210"/>
                </a:lnTo>
                <a:lnTo>
                  <a:pt x="8951" y="1197"/>
                </a:lnTo>
                <a:lnTo>
                  <a:pt x="8956" y="1169"/>
                </a:lnTo>
                <a:lnTo>
                  <a:pt x="8959" y="1138"/>
                </a:lnTo>
                <a:lnTo>
                  <a:pt x="8960" y="1105"/>
                </a:lnTo>
                <a:lnTo>
                  <a:pt x="8961" y="1068"/>
                </a:lnTo>
                <a:lnTo>
                  <a:pt x="8961" y="32"/>
                </a:lnTo>
                <a:lnTo>
                  <a:pt x="9136" y="32"/>
                </a:lnTo>
                <a:lnTo>
                  <a:pt x="9136" y="1089"/>
                </a:lnTo>
                <a:close/>
                <a:moveTo>
                  <a:pt x="10651" y="438"/>
                </a:moveTo>
                <a:lnTo>
                  <a:pt x="10651" y="419"/>
                </a:lnTo>
                <a:lnTo>
                  <a:pt x="10649" y="401"/>
                </a:lnTo>
                <a:lnTo>
                  <a:pt x="10645" y="384"/>
                </a:lnTo>
                <a:lnTo>
                  <a:pt x="10641" y="366"/>
                </a:lnTo>
                <a:lnTo>
                  <a:pt x="10635" y="350"/>
                </a:lnTo>
                <a:lnTo>
                  <a:pt x="10628" y="333"/>
                </a:lnTo>
                <a:lnTo>
                  <a:pt x="10620" y="317"/>
                </a:lnTo>
                <a:lnTo>
                  <a:pt x="10611" y="301"/>
                </a:lnTo>
                <a:lnTo>
                  <a:pt x="10599" y="286"/>
                </a:lnTo>
                <a:lnTo>
                  <a:pt x="10588" y="271"/>
                </a:lnTo>
                <a:lnTo>
                  <a:pt x="10577" y="259"/>
                </a:lnTo>
                <a:lnTo>
                  <a:pt x="10564" y="247"/>
                </a:lnTo>
                <a:lnTo>
                  <a:pt x="10551" y="237"/>
                </a:lnTo>
                <a:lnTo>
                  <a:pt x="10536" y="227"/>
                </a:lnTo>
                <a:lnTo>
                  <a:pt x="10522" y="219"/>
                </a:lnTo>
                <a:lnTo>
                  <a:pt x="10507" y="212"/>
                </a:lnTo>
                <a:lnTo>
                  <a:pt x="10488" y="205"/>
                </a:lnTo>
                <a:lnTo>
                  <a:pt x="10468" y="199"/>
                </a:lnTo>
                <a:lnTo>
                  <a:pt x="10448" y="194"/>
                </a:lnTo>
                <a:lnTo>
                  <a:pt x="10426" y="190"/>
                </a:lnTo>
                <a:lnTo>
                  <a:pt x="10403" y="185"/>
                </a:lnTo>
                <a:lnTo>
                  <a:pt x="10377" y="183"/>
                </a:lnTo>
                <a:lnTo>
                  <a:pt x="10350" y="182"/>
                </a:lnTo>
                <a:lnTo>
                  <a:pt x="10321" y="181"/>
                </a:lnTo>
                <a:lnTo>
                  <a:pt x="10150" y="181"/>
                </a:lnTo>
                <a:lnTo>
                  <a:pt x="10150" y="736"/>
                </a:lnTo>
                <a:lnTo>
                  <a:pt x="10308" y="736"/>
                </a:lnTo>
                <a:lnTo>
                  <a:pt x="10333" y="736"/>
                </a:lnTo>
                <a:lnTo>
                  <a:pt x="10355" y="735"/>
                </a:lnTo>
                <a:lnTo>
                  <a:pt x="10377" y="734"/>
                </a:lnTo>
                <a:lnTo>
                  <a:pt x="10398" y="732"/>
                </a:lnTo>
                <a:lnTo>
                  <a:pt x="10418" y="729"/>
                </a:lnTo>
                <a:lnTo>
                  <a:pt x="10437" y="726"/>
                </a:lnTo>
                <a:lnTo>
                  <a:pt x="10454" y="723"/>
                </a:lnTo>
                <a:lnTo>
                  <a:pt x="10470" y="718"/>
                </a:lnTo>
                <a:lnTo>
                  <a:pt x="10485" y="714"/>
                </a:lnTo>
                <a:lnTo>
                  <a:pt x="10501" y="707"/>
                </a:lnTo>
                <a:lnTo>
                  <a:pt x="10514" y="701"/>
                </a:lnTo>
                <a:lnTo>
                  <a:pt x="10528" y="694"/>
                </a:lnTo>
                <a:lnTo>
                  <a:pt x="10540" y="687"/>
                </a:lnTo>
                <a:lnTo>
                  <a:pt x="10554" y="679"/>
                </a:lnTo>
                <a:lnTo>
                  <a:pt x="10565" y="670"/>
                </a:lnTo>
                <a:lnTo>
                  <a:pt x="10576" y="660"/>
                </a:lnTo>
                <a:lnTo>
                  <a:pt x="10585" y="651"/>
                </a:lnTo>
                <a:lnTo>
                  <a:pt x="10593" y="642"/>
                </a:lnTo>
                <a:lnTo>
                  <a:pt x="10601" y="632"/>
                </a:lnTo>
                <a:lnTo>
                  <a:pt x="10609" y="621"/>
                </a:lnTo>
                <a:lnTo>
                  <a:pt x="10615" y="608"/>
                </a:lnTo>
                <a:lnTo>
                  <a:pt x="10622" y="596"/>
                </a:lnTo>
                <a:lnTo>
                  <a:pt x="10627" y="583"/>
                </a:lnTo>
                <a:lnTo>
                  <a:pt x="10632" y="568"/>
                </a:lnTo>
                <a:lnTo>
                  <a:pt x="10637" y="554"/>
                </a:lnTo>
                <a:lnTo>
                  <a:pt x="10640" y="539"/>
                </a:lnTo>
                <a:lnTo>
                  <a:pt x="10644" y="524"/>
                </a:lnTo>
                <a:lnTo>
                  <a:pt x="10646" y="507"/>
                </a:lnTo>
                <a:lnTo>
                  <a:pt x="10649" y="491"/>
                </a:lnTo>
                <a:lnTo>
                  <a:pt x="10650" y="474"/>
                </a:lnTo>
                <a:lnTo>
                  <a:pt x="10651" y="455"/>
                </a:lnTo>
                <a:lnTo>
                  <a:pt x="10651" y="438"/>
                </a:lnTo>
                <a:close/>
                <a:moveTo>
                  <a:pt x="10690" y="1518"/>
                </a:moveTo>
                <a:lnTo>
                  <a:pt x="10681" y="1499"/>
                </a:lnTo>
                <a:lnTo>
                  <a:pt x="10670" y="1477"/>
                </a:lnTo>
                <a:lnTo>
                  <a:pt x="10656" y="1451"/>
                </a:lnTo>
                <a:lnTo>
                  <a:pt x="10641" y="1422"/>
                </a:lnTo>
                <a:lnTo>
                  <a:pt x="10624" y="1392"/>
                </a:lnTo>
                <a:lnTo>
                  <a:pt x="10604" y="1359"/>
                </a:lnTo>
                <a:lnTo>
                  <a:pt x="10583" y="1324"/>
                </a:lnTo>
                <a:lnTo>
                  <a:pt x="10560" y="1288"/>
                </a:lnTo>
                <a:lnTo>
                  <a:pt x="10547" y="1269"/>
                </a:lnTo>
                <a:lnTo>
                  <a:pt x="10534" y="1250"/>
                </a:lnTo>
                <a:lnTo>
                  <a:pt x="10521" y="1230"/>
                </a:lnTo>
                <a:lnTo>
                  <a:pt x="10508" y="1210"/>
                </a:lnTo>
                <a:lnTo>
                  <a:pt x="10494" y="1190"/>
                </a:lnTo>
                <a:lnTo>
                  <a:pt x="10479" y="1169"/>
                </a:lnTo>
                <a:lnTo>
                  <a:pt x="10464" y="1148"/>
                </a:lnTo>
                <a:lnTo>
                  <a:pt x="10449" y="1125"/>
                </a:lnTo>
                <a:lnTo>
                  <a:pt x="10432" y="1104"/>
                </a:lnTo>
                <a:lnTo>
                  <a:pt x="10416" y="1081"/>
                </a:lnTo>
                <a:lnTo>
                  <a:pt x="10400" y="1059"/>
                </a:lnTo>
                <a:lnTo>
                  <a:pt x="10384" y="1036"/>
                </a:lnTo>
                <a:lnTo>
                  <a:pt x="10366" y="1013"/>
                </a:lnTo>
                <a:lnTo>
                  <a:pt x="10348" y="989"/>
                </a:lnTo>
                <a:lnTo>
                  <a:pt x="10331" y="966"/>
                </a:lnTo>
                <a:lnTo>
                  <a:pt x="10312" y="942"/>
                </a:lnTo>
                <a:lnTo>
                  <a:pt x="10291" y="918"/>
                </a:lnTo>
                <a:lnTo>
                  <a:pt x="10272" y="896"/>
                </a:lnTo>
                <a:lnTo>
                  <a:pt x="10262" y="888"/>
                </a:lnTo>
                <a:lnTo>
                  <a:pt x="10253" y="881"/>
                </a:lnTo>
                <a:lnTo>
                  <a:pt x="10244" y="874"/>
                </a:lnTo>
                <a:lnTo>
                  <a:pt x="10236" y="869"/>
                </a:lnTo>
                <a:lnTo>
                  <a:pt x="10227" y="864"/>
                </a:lnTo>
                <a:lnTo>
                  <a:pt x="10218" y="860"/>
                </a:lnTo>
                <a:lnTo>
                  <a:pt x="10207" y="857"/>
                </a:lnTo>
                <a:lnTo>
                  <a:pt x="10197" y="853"/>
                </a:lnTo>
                <a:lnTo>
                  <a:pt x="10186" y="851"/>
                </a:lnTo>
                <a:lnTo>
                  <a:pt x="10174" y="849"/>
                </a:lnTo>
                <a:lnTo>
                  <a:pt x="10162" y="848"/>
                </a:lnTo>
                <a:lnTo>
                  <a:pt x="10148" y="847"/>
                </a:lnTo>
                <a:lnTo>
                  <a:pt x="10148" y="1518"/>
                </a:lnTo>
                <a:lnTo>
                  <a:pt x="9971" y="1518"/>
                </a:lnTo>
                <a:lnTo>
                  <a:pt x="9971" y="32"/>
                </a:lnTo>
                <a:lnTo>
                  <a:pt x="10316" y="32"/>
                </a:lnTo>
                <a:lnTo>
                  <a:pt x="10353" y="32"/>
                </a:lnTo>
                <a:lnTo>
                  <a:pt x="10388" y="33"/>
                </a:lnTo>
                <a:lnTo>
                  <a:pt x="10420" y="36"/>
                </a:lnTo>
                <a:lnTo>
                  <a:pt x="10451" y="38"/>
                </a:lnTo>
                <a:lnTo>
                  <a:pt x="10479" y="42"/>
                </a:lnTo>
                <a:lnTo>
                  <a:pt x="10506" y="47"/>
                </a:lnTo>
                <a:lnTo>
                  <a:pt x="10530" y="52"/>
                </a:lnTo>
                <a:lnTo>
                  <a:pt x="10554" y="58"/>
                </a:lnTo>
                <a:lnTo>
                  <a:pt x="10575" y="65"/>
                </a:lnTo>
                <a:lnTo>
                  <a:pt x="10594" y="72"/>
                </a:lnTo>
                <a:lnTo>
                  <a:pt x="10614" y="80"/>
                </a:lnTo>
                <a:lnTo>
                  <a:pt x="10631" y="88"/>
                </a:lnTo>
                <a:lnTo>
                  <a:pt x="10647" y="98"/>
                </a:lnTo>
                <a:lnTo>
                  <a:pt x="10663" y="107"/>
                </a:lnTo>
                <a:lnTo>
                  <a:pt x="10677" y="117"/>
                </a:lnTo>
                <a:lnTo>
                  <a:pt x="10690" y="127"/>
                </a:lnTo>
                <a:lnTo>
                  <a:pt x="10703" y="137"/>
                </a:lnTo>
                <a:lnTo>
                  <a:pt x="10716" y="150"/>
                </a:lnTo>
                <a:lnTo>
                  <a:pt x="10730" y="162"/>
                </a:lnTo>
                <a:lnTo>
                  <a:pt x="10742" y="176"/>
                </a:lnTo>
                <a:lnTo>
                  <a:pt x="10755" y="192"/>
                </a:lnTo>
                <a:lnTo>
                  <a:pt x="10766" y="208"/>
                </a:lnTo>
                <a:lnTo>
                  <a:pt x="10779" y="225"/>
                </a:lnTo>
                <a:lnTo>
                  <a:pt x="10789" y="245"/>
                </a:lnTo>
                <a:lnTo>
                  <a:pt x="10799" y="265"/>
                </a:lnTo>
                <a:lnTo>
                  <a:pt x="10808" y="286"/>
                </a:lnTo>
                <a:lnTo>
                  <a:pt x="10816" y="309"/>
                </a:lnTo>
                <a:lnTo>
                  <a:pt x="10823" y="333"/>
                </a:lnTo>
                <a:lnTo>
                  <a:pt x="10829" y="357"/>
                </a:lnTo>
                <a:lnTo>
                  <a:pt x="10834" y="384"/>
                </a:lnTo>
                <a:lnTo>
                  <a:pt x="10837" y="411"/>
                </a:lnTo>
                <a:lnTo>
                  <a:pt x="10838" y="440"/>
                </a:lnTo>
                <a:lnTo>
                  <a:pt x="10837" y="462"/>
                </a:lnTo>
                <a:lnTo>
                  <a:pt x="10836" y="484"/>
                </a:lnTo>
                <a:lnTo>
                  <a:pt x="10834" y="506"/>
                </a:lnTo>
                <a:lnTo>
                  <a:pt x="10831" y="527"/>
                </a:lnTo>
                <a:lnTo>
                  <a:pt x="10826" y="547"/>
                </a:lnTo>
                <a:lnTo>
                  <a:pt x="10821" y="567"/>
                </a:lnTo>
                <a:lnTo>
                  <a:pt x="10816" y="587"/>
                </a:lnTo>
                <a:lnTo>
                  <a:pt x="10809" y="606"/>
                </a:lnTo>
                <a:lnTo>
                  <a:pt x="10802" y="625"/>
                </a:lnTo>
                <a:lnTo>
                  <a:pt x="10794" y="643"/>
                </a:lnTo>
                <a:lnTo>
                  <a:pt x="10785" y="660"/>
                </a:lnTo>
                <a:lnTo>
                  <a:pt x="10776" y="677"/>
                </a:lnTo>
                <a:lnTo>
                  <a:pt x="10764" y="692"/>
                </a:lnTo>
                <a:lnTo>
                  <a:pt x="10754" y="707"/>
                </a:lnTo>
                <a:lnTo>
                  <a:pt x="10742" y="722"/>
                </a:lnTo>
                <a:lnTo>
                  <a:pt x="10730" y="735"/>
                </a:lnTo>
                <a:lnTo>
                  <a:pt x="10716" y="748"/>
                </a:lnTo>
                <a:lnTo>
                  <a:pt x="10702" y="761"/>
                </a:lnTo>
                <a:lnTo>
                  <a:pt x="10688" y="772"/>
                </a:lnTo>
                <a:lnTo>
                  <a:pt x="10673" y="783"/>
                </a:lnTo>
                <a:lnTo>
                  <a:pt x="10656" y="792"/>
                </a:lnTo>
                <a:lnTo>
                  <a:pt x="10640" y="801"/>
                </a:lnTo>
                <a:lnTo>
                  <a:pt x="10623" y="811"/>
                </a:lnTo>
                <a:lnTo>
                  <a:pt x="10606" y="818"/>
                </a:lnTo>
                <a:lnTo>
                  <a:pt x="10587" y="825"/>
                </a:lnTo>
                <a:lnTo>
                  <a:pt x="10568" y="831"/>
                </a:lnTo>
                <a:lnTo>
                  <a:pt x="10548" y="836"/>
                </a:lnTo>
                <a:lnTo>
                  <a:pt x="10529" y="840"/>
                </a:lnTo>
                <a:lnTo>
                  <a:pt x="10508" y="843"/>
                </a:lnTo>
                <a:lnTo>
                  <a:pt x="10487" y="845"/>
                </a:lnTo>
                <a:lnTo>
                  <a:pt x="10466" y="846"/>
                </a:lnTo>
                <a:lnTo>
                  <a:pt x="10445" y="847"/>
                </a:lnTo>
                <a:lnTo>
                  <a:pt x="10422" y="847"/>
                </a:lnTo>
                <a:lnTo>
                  <a:pt x="10448" y="869"/>
                </a:lnTo>
                <a:lnTo>
                  <a:pt x="10471" y="891"/>
                </a:lnTo>
                <a:lnTo>
                  <a:pt x="10491" y="914"/>
                </a:lnTo>
                <a:lnTo>
                  <a:pt x="10511" y="937"/>
                </a:lnTo>
                <a:lnTo>
                  <a:pt x="10529" y="960"/>
                </a:lnTo>
                <a:lnTo>
                  <a:pt x="10544" y="979"/>
                </a:lnTo>
                <a:lnTo>
                  <a:pt x="10559" y="997"/>
                </a:lnTo>
                <a:lnTo>
                  <a:pt x="10572" y="1014"/>
                </a:lnTo>
                <a:lnTo>
                  <a:pt x="10583" y="1029"/>
                </a:lnTo>
                <a:lnTo>
                  <a:pt x="10596" y="1049"/>
                </a:lnTo>
                <a:lnTo>
                  <a:pt x="10613" y="1072"/>
                </a:lnTo>
                <a:lnTo>
                  <a:pt x="10632" y="1100"/>
                </a:lnTo>
                <a:lnTo>
                  <a:pt x="10653" y="1130"/>
                </a:lnTo>
                <a:lnTo>
                  <a:pt x="10675" y="1162"/>
                </a:lnTo>
                <a:lnTo>
                  <a:pt x="10697" y="1195"/>
                </a:lnTo>
                <a:lnTo>
                  <a:pt x="10720" y="1228"/>
                </a:lnTo>
                <a:lnTo>
                  <a:pt x="10743" y="1263"/>
                </a:lnTo>
                <a:lnTo>
                  <a:pt x="10765" y="1298"/>
                </a:lnTo>
                <a:lnTo>
                  <a:pt x="10789" y="1331"/>
                </a:lnTo>
                <a:lnTo>
                  <a:pt x="10811" y="1366"/>
                </a:lnTo>
                <a:lnTo>
                  <a:pt x="10833" y="1399"/>
                </a:lnTo>
                <a:lnTo>
                  <a:pt x="10852" y="1427"/>
                </a:lnTo>
                <a:lnTo>
                  <a:pt x="10869" y="1453"/>
                </a:lnTo>
                <a:lnTo>
                  <a:pt x="10883" y="1474"/>
                </a:lnTo>
                <a:lnTo>
                  <a:pt x="10896" y="1492"/>
                </a:lnTo>
                <a:lnTo>
                  <a:pt x="10905" y="1505"/>
                </a:lnTo>
                <a:lnTo>
                  <a:pt x="10910" y="1514"/>
                </a:lnTo>
                <a:lnTo>
                  <a:pt x="10913" y="1518"/>
                </a:lnTo>
                <a:lnTo>
                  <a:pt x="10690" y="1518"/>
                </a:lnTo>
                <a:close/>
                <a:moveTo>
                  <a:pt x="12599" y="1430"/>
                </a:moveTo>
                <a:lnTo>
                  <a:pt x="12579" y="1443"/>
                </a:lnTo>
                <a:lnTo>
                  <a:pt x="12557" y="1455"/>
                </a:lnTo>
                <a:lnTo>
                  <a:pt x="12535" y="1466"/>
                </a:lnTo>
                <a:lnTo>
                  <a:pt x="12511" y="1477"/>
                </a:lnTo>
                <a:lnTo>
                  <a:pt x="12487" y="1487"/>
                </a:lnTo>
                <a:lnTo>
                  <a:pt x="12462" y="1496"/>
                </a:lnTo>
                <a:lnTo>
                  <a:pt x="12435" y="1504"/>
                </a:lnTo>
                <a:lnTo>
                  <a:pt x="12408" y="1512"/>
                </a:lnTo>
                <a:lnTo>
                  <a:pt x="12380" y="1519"/>
                </a:lnTo>
                <a:lnTo>
                  <a:pt x="12352" y="1526"/>
                </a:lnTo>
                <a:lnTo>
                  <a:pt x="12324" y="1531"/>
                </a:lnTo>
                <a:lnTo>
                  <a:pt x="12296" y="1535"/>
                </a:lnTo>
                <a:lnTo>
                  <a:pt x="12267" y="1539"/>
                </a:lnTo>
                <a:lnTo>
                  <a:pt x="12239" y="1541"/>
                </a:lnTo>
                <a:lnTo>
                  <a:pt x="12211" y="1542"/>
                </a:lnTo>
                <a:lnTo>
                  <a:pt x="12182" y="1543"/>
                </a:lnTo>
                <a:lnTo>
                  <a:pt x="12147" y="1542"/>
                </a:lnTo>
                <a:lnTo>
                  <a:pt x="12113" y="1540"/>
                </a:lnTo>
                <a:lnTo>
                  <a:pt x="12080" y="1536"/>
                </a:lnTo>
                <a:lnTo>
                  <a:pt x="12047" y="1531"/>
                </a:lnTo>
                <a:lnTo>
                  <a:pt x="12016" y="1525"/>
                </a:lnTo>
                <a:lnTo>
                  <a:pt x="11985" y="1516"/>
                </a:lnTo>
                <a:lnTo>
                  <a:pt x="11956" y="1507"/>
                </a:lnTo>
                <a:lnTo>
                  <a:pt x="11927" y="1496"/>
                </a:lnTo>
                <a:lnTo>
                  <a:pt x="11899" y="1484"/>
                </a:lnTo>
                <a:lnTo>
                  <a:pt x="11871" y="1470"/>
                </a:lnTo>
                <a:lnTo>
                  <a:pt x="11845" y="1455"/>
                </a:lnTo>
                <a:lnTo>
                  <a:pt x="11819" y="1438"/>
                </a:lnTo>
                <a:lnTo>
                  <a:pt x="11795" y="1419"/>
                </a:lnTo>
                <a:lnTo>
                  <a:pt x="11771" y="1400"/>
                </a:lnTo>
                <a:lnTo>
                  <a:pt x="11748" y="1378"/>
                </a:lnTo>
                <a:lnTo>
                  <a:pt x="11726" y="1356"/>
                </a:lnTo>
                <a:lnTo>
                  <a:pt x="11703" y="1329"/>
                </a:lnTo>
                <a:lnTo>
                  <a:pt x="11682" y="1302"/>
                </a:lnTo>
                <a:lnTo>
                  <a:pt x="11662" y="1273"/>
                </a:lnTo>
                <a:lnTo>
                  <a:pt x="11644" y="1244"/>
                </a:lnTo>
                <a:lnTo>
                  <a:pt x="11627" y="1212"/>
                </a:lnTo>
                <a:lnTo>
                  <a:pt x="11612" y="1180"/>
                </a:lnTo>
                <a:lnTo>
                  <a:pt x="11599" y="1147"/>
                </a:lnTo>
                <a:lnTo>
                  <a:pt x="11587" y="1113"/>
                </a:lnTo>
                <a:lnTo>
                  <a:pt x="11577" y="1077"/>
                </a:lnTo>
                <a:lnTo>
                  <a:pt x="11568" y="1039"/>
                </a:lnTo>
                <a:lnTo>
                  <a:pt x="11559" y="1001"/>
                </a:lnTo>
                <a:lnTo>
                  <a:pt x="11553" y="960"/>
                </a:lnTo>
                <a:lnTo>
                  <a:pt x="11548" y="917"/>
                </a:lnTo>
                <a:lnTo>
                  <a:pt x="11545" y="873"/>
                </a:lnTo>
                <a:lnTo>
                  <a:pt x="11543" y="827"/>
                </a:lnTo>
                <a:lnTo>
                  <a:pt x="11542" y="780"/>
                </a:lnTo>
                <a:lnTo>
                  <a:pt x="11543" y="727"/>
                </a:lnTo>
                <a:lnTo>
                  <a:pt x="11546" y="677"/>
                </a:lnTo>
                <a:lnTo>
                  <a:pt x="11550" y="628"/>
                </a:lnTo>
                <a:lnTo>
                  <a:pt x="11556" y="581"/>
                </a:lnTo>
                <a:lnTo>
                  <a:pt x="11561" y="558"/>
                </a:lnTo>
                <a:lnTo>
                  <a:pt x="11565" y="536"/>
                </a:lnTo>
                <a:lnTo>
                  <a:pt x="11569" y="514"/>
                </a:lnTo>
                <a:lnTo>
                  <a:pt x="11574" y="493"/>
                </a:lnTo>
                <a:lnTo>
                  <a:pt x="11580" y="472"/>
                </a:lnTo>
                <a:lnTo>
                  <a:pt x="11586" y="452"/>
                </a:lnTo>
                <a:lnTo>
                  <a:pt x="11592" y="432"/>
                </a:lnTo>
                <a:lnTo>
                  <a:pt x="11599" y="412"/>
                </a:lnTo>
                <a:lnTo>
                  <a:pt x="11606" y="394"/>
                </a:lnTo>
                <a:lnTo>
                  <a:pt x="11613" y="375"/>
                </a:lnTo>
                <a:lnTo>
                  <a:pt x="11622" y="357"/>
                </a:lnTo>
                <a:lnTo>
                  <a:pt x="11631" y="339"/>
                </a:lnTo>
                <a:lnTo>
                  <a:pt x="11640" y="321"/>
                </a:lnTo>
                <a:lnTo>
                  <a:pt x="11649" y="305"/>
                </a:lnTo>
                <a:lnTo>
                  <a:pt x="11659" y="289"/>
                </a:lnTo>
                <a:lnTo>
                  <a:pt x="11670" y="272"/>
                </a:lnTo>
                <a:lnTo>
                  <a:pt x="11681" y="256"/>
                </a:lnTo>
                <a:lnTo>
                  <a:pt x="11693" y="241"/>
                </a:lnTo>
                <a:lnTo>
                  <a:pt x="11704" y="225"/>
                </a:lnTo>
                <a:lnTo>
                  <a:pt x="11717" y="211"/>
                </a:lnTo>
                <a:lnTo>
                  <a:pt x="11730" y="197"/>
                </a:lnTo>
                <a:lnTo>
                  <a:pt x="11744" y="182"/>
                </a:lnTo>
                <a:lnTo>
                  <a:pt x="11757" y="169"/>
                </a:lnTo>
                <a:lnTo>
                  <a:pt x="11771" y="156"/>
                </a:lnTo>
                <a:lnTo>
                  <a:pt x="11792" y="138"/>
                </a:lnTo>
                <a:lnTo>
                  <a:pt x="11812" y="123"/>
                </a:lnTo>
                <a:lnTo>
                  <a:pt x="11832" y="108"/>
                </a:lnTo>
                <a:lnTo>
                  <a:pt x="11854" y="94"/>
                </a:lnTo>
                <a:lnTo>
                  <a:pt x="11876" y="81"/>
                </a:lnTo>
                <a:lnTo>
                  <a:pt x="11899" y="70"/>
                </a:lnTo>
                <a:lnTo>
                  <a:pt x="11922" y="60"/>
                </a:lnTo>
                <a:lnTo>
                  <a:pt x="11946" y="50"/>
                </a:lnTo>
                <a:lnTo>
                  <a:pt x="11971" y="41"/>
                </a:lnTo>
                <a:lnTo>
                  <a:pt x="11995" y="34"/>
                </a:lnTo>
                <a:lnTo>
                  <a:pt x="12021" y="28"/>
                </a:lnTo>
                <a:lnTo>
                  <a:pt x="12047" y="24"/>
                </a:lnTo>
                <a:lnTo>
                  <a:pt x="12075" y="20"/>
                </a:lnTo>
                <a:lnTo>
                  <a:pt x="12101" y="17"/>
                </a:lnTo>
                <a:lnTo>
                  <a:pt x="12130" y="15"/>
                </a:lnTo>
                <a:lnTo>
                  <a:pt x="12158" y="15"/>
                </a:lnTo>
                <a:lnTo>
                  <a:pt x="12188" y="15"/>
                </a:lnTo>
                <a:lnTo>
                  <a:pt x="12216" y="17"/>
                </a:lnTo>
                <a:lnTo>
                  <a:pt x="12245" y="20"/>
                </a:lnTo>
                <a:lnTo>
                  <a:pt x="12272" y="24"/>
                </a:lnTo>
                <a:lnTo>
                  <a:pt x="12299" y="29"/>
                </a:lnTo>
                <a:lnTo>
                  <a:pt x="12326" y="35"/>
                </a:lnTo>
                <a:lnTo>
                  <a:pt x="12352" y="43"/>
                </a:lnTo>
                <a:lnTo>
                  <a:pt x="12378" y="52"/>
                </a:lnTo>
                <a:lnTo>
                  <a:pt x="12403" y="62"/>
                </a:lnTo>
                <a:lnTo>
                  <a:pt x="12427" y="72"/>
                </a:lnTo>
                <a:lnTo>
                  <a:pt x="12451" y="84"/>
                </a:lnTo>
                <a:lnTo>
                  <a:pt x="12475" y="98"/>
                </a:lnTo>
                <a:lnTo>
                  <a:pt x="12498" y="112"/>
                </a:lnTo>
                <a:lnTo>
                  <a:pt x="12521" y="127"/>
                </a:lnTo>
                <a:lnTo>
                  <a:pt x="12543" y="145"/>
                </a:lnTo>
                <a:lnTo>
                  <a:pt x="12564" y="162"/>
                </a:lnTo>
                <a:lnTo>
                  <a:pt x="12485" y="272"/>
                </a:lnTo>
                <a:lnTo>
                  <a:pt x="12463" y="258"/>
                </a:lnTo>
                <a:lnTo>
                  <a:pt x="12440" y="244"/>
                </a:lnTo>
                <a:lnTo>
                  <a:pt x="12419" y="230"/>
                </a:lnTo>
                <a:lnTo>
                  <a:pt x="12398" y="219"/>
                </a:lnTo>
                <a:lnTo>
                  <a:pt x="12378" y="209"/>
                </a:lnTo>
                <a:lnTo>
                  <a:pt x="12359" y="199"/>
                </a:lnTo>
                <a:lnTo>
                  <a:pt x="12339" y="191"/>
                </a:lnTo>
                <a:lnTo>
                  <a:pt x="12321" y="183"/>
                </a:lnTo>
                <a:lnTo>
                  <a:pt x="12303" y="177"/>
                </a:lnTo>
                <a:lnTo>
                  <a:pt x="12284" y="172"/>
                </a:lnTo>
                <a:lnTo>
                  <a:pt x="12265" y="168"/>
                </a:lnTo>
                <a:lnTo>
                  <a:pt x="12246" y="164"/>
                </a:lnTo>
                <a:lnTo>
                  <a:pt x="12225" y="162"/>
                </a:lnTo>
                <a:lnTo>
                  <a:pt x="12205" y="160"/>
                </a:lnTo>
                <a:lnTo>
                  <a:pt x="12184" y="158"/>
                </a:lnTo>
                <a:lnTo>
                  <a:pt x="12162" y="158"/>
                </a:lnTo>
                <a:lnTo>
                  <a:pt x="12131" y="159"/>
                </a:lnTo>
                <a:lnTo>
                  <a:pt x="12100" y="162"/>
                </a:lnTo>
                <a:lnTo>
                  <a:pt x="12070" y="166"/>
                </a:lnTo>
                <a:lnTo>
                  <a:pt x="12041" y="173"/>
                </a:lnTo>
                <a:lnTo>
                  <a:pt x="12027" y="177"/>
                </a:lnTo>
                <a:lnTo>
                  <a:pt x="12014" y="181"/>
                </a:lnTo>
                <a:lnTo>
                  <a:pt x="11999" y="186"/>
                </a:lnTo>
                <a:lnTo>
                  <a:pt x="11986" y="192"/>
                </a:lnTo>
                <a:lnTo>
                  <a:pt x="11973" y="198"/>
                </a:lnTo>
                <a:lnTo>
                  <a:pt x="11961" y="204"/>
                </a:lnTo>
                <a:lnTo>
                  <a:pt x="11948" y="211"/>
                </a:lnTo>
                <a:lnTo>
                  <a:pt x="11936" y="218"/>
                </a:lnTo>
                <a:lnTo>
                  <a:pt x="11924" y="226"/>
                </a:lnTo>
                <a:lnTo>
                  <a:pt x="11912" y="234"/>
                </a:lnTo>
                <a:lnTo>
                  <a:pt x="11902" y="244"/>
                </a:lnTo>
                <a:lnTo>
                  <a:pt x="11890" y="253"/>
                </a:lnTo>
                <a:lnTo>
                  <a:pt x="11880" y="263"/>
                </a:lnTo>
                <a:lnTo>
                  <a:pt x="11870" y="273"/>
                </a:lnTo>
                <a:lnTo>
                  <a:pt x="11861" y="285"/>
                </a:lnTo>
                <a:lnTo>
                  <a:pt x="11852" y="297"/>
                </a:lnTo>
                <a:lnTo>
                  <a:pt x="11843" y="309"/>
                </a:lnTo>
                <a:lnTo>
                  <a:pt x="11834" y="321"/>
                </a:lnTo>
                <a:lnTo>
                  <a:pt x="11826" y="335"/>
                </a:lnTo>
                <a:lnTo>
                  <a:pt x="11819" y="349"/>
                </a:lnTo>
                <a:lnTo>
                  <a:pt x="11812" y="363"/>
                </a:lnTo>
                <a:lnTo>
                  <a:pt x="11805" y="377"/>
                </a:lnTo>
                <a:lnTo>
                  <a:pt x="11799" y="393"/>
                </a:lnTo>
                <a:lnTo>
                  <a:pt x="11794" y="409"/>
                </a:lnTo>
                <a:lnTo>
                  <a:pt x="11787" y="431"/>
                </a:lnTo>
                <a:lnTo>
                  <a:pt x="11779" y="452"/>
                </a:lnTo>
                <a:lnTo>
                  <a:pt x="11773" y="474"/>
                </a:lnTo>
                <a:lnTo>
                  <a:pt x="11767" y="495"/>
                </a:lnTo>
                <a:lnTo>
                  <a:pt x="11762" y="517"/>
                </a:lnTo>
                <a:lnTo>
                  <a:pt x="11758" y="541"/>
                </a:lnTo>
                <a:lnTo>
                  <a:pt x="11753" y="563"/>
                </a:lnTo>
                <a:lnTo>
                  <a:pt x="11750" y="587"/>
                </a:lnTo>
                <a:lnTo>
                  <a:pt x="11743" y="635"/>
                </a:lnTo>
                <a:lnTo>
                  <a:pt x="11739" y="684"/>
                </a:lnTo>
                <a:lnTo>
                  <a:pt x="11736" y="735"/>
                </a:lnTo>
                <a:lnTo>
                  <a:pt x="11735" y="786"/>
                </a:lnTo>
                <a:lnTo>
                  <a:pt x="11736" y="823"/>
                </a:lnTo>
                <a:lnTo>
                  <a:pt x="11737" y="858"/>
                </a:lnTo>
                <a:lnTo>
                  <a:pt x="11739" y="892"/>
                </a:lnTo>
                <a:lnTo>
                  <a:pt x="11742" y="926"/>
                </a:lnTo>
                <a:lnTo>
                  <a:pt x="11746" y="958"/>
                </a:lnTo>
                <a:lnTo>
                  <a:pt x="11750" y="989"/>
                </a:lnTo>
                <a:lnTo>
                  <a:pt x="11755" y="1019"/>
                </a:lnTo>
                <a:lnTo>
                  <a:pt x="11762" y="1049"/>
                </a:lnTo>
                <a:lnTo>
                  <a:pt x="11769" y="1077"/>
                </a:lnTo>
                <a:lnTo>
                  <a:pt x="11776" y="1104"/>
                </a:lnTo>
                <a:lnTo>
                  <a:pt x="11786" y="1129"/>
                </a:lnTo>
                <a:lnTo>
                  <a:pt x="11795" y="1153"/>
                </a:lnTo>
                <a:lnTo>
                  <a:pt x="11805" y="1176"/>
                </a:lnTo>
                <a:lnTo>
                  <a:pt x="11815" y="1198"/>
                </a:lnTo>
                <a:lnTo>
                  <a:pt x="11826" y="1218"/>
                </a:lnTo>
                <a:lnTo>
                  <a:pt x="11838" y="1238"/>
                </a:lnTo>
                <a:lnTo>
                  <a:pt x="11853" y="1255"/>
                </a:lnTo>
                <a:lnTo>
                  <a:pt x="11868" y="1272"/>
                </a:lnTo>
                <a:lnTo>
                  <a:pt x="11884" y="1289"/>
                </a:lnTo>
                <a:lnTo>
                  <a:pt x="11904" y="1303"/>
                </a:lnTo>
                <a:lnTo>
                  <a:pt x="11923" y="1317"/>
                </a:lnTo>
                <a:lnTo>
                  <a:pt x="11944" y="1330"/>
                </a:lnTo>
                <a:lnTo>
                  <a:pt x="11967" y="1343"/>
                </a:lnTo>
                <a:lnTo>
                  <a:pt x="11990" y="1353"/>
                </a:lnTo>
                <a:lnTo>
                  <a:pt x="12014" y="1363"/>
                </a:lnTo>
                <a:lnTo>
                  <a:pt x="12039" y="1371"/>
                </a:lnTo>
                <a:lnTo>
                  <a:pt x="12064" y="1378"/>
                </a:lnTo>
                <a:lnTo>
                  <a:pt x="12091" y="1385"/>
                </a:lnTo>
                <a:lnTo>
                  <a:pt x="12118" y="1390"/>
                </a:lnTo>
                <a:lnTo>
                  <a:pt x="12145" y="1393"/>
                </a:lnTo>
                <a:lnTo>
                  <a:pt x="12171" y="1395"/>
                </a:lnTo>
                <a:lnTo>
                  <a:pt x="12197" y="1395"/>
                </a:lnTo>
                <a:lnTo>
                  <a:pt x="12231" y="1395"/>
                </a:lnTo>
                <a:lnTo>
                  <a:pt x="12264" y="1392"/>
                </a:lnTo>
                <a:lnTo>
                  <a:pt x="12280" y="1390"/>
                </a:lnTo>
                <a:lnTo>
                  <a:pt x="12296" y="1387"/>
                </a:lnTo>
                <a:lnTo>
                  <a:pt x="12311" y="1385"/>
                </a:lnTo>
                <a:lnTo>
                  <a:pt x="12326" y="1381"/>
                </a:lnTo>
                <a:lnTo>
                  <a:pt x="12340" y="1376"/>
                </a:lnTo>
                <a:lnTo>
                  <a:pt x="12355" y="1372"/>
                </a:lnTo>
                <a:lnTo>
                  <a:pt x="12369" y="1367"/>
                </a:lnTo>
                <a:lnTo>
                  <a:pt x="12382" y="1362"/>
                </a:lnTo>
                <a:lnTo>
                  <a:pt x="12395" y="1357"/>
                </a:lnTo>
                <a:lnTo>
                  <a:pt x="12409" y="1351"/>
                </a:lnTo>
                <a:lnTo>
                  <a:pt x="12421" y="1344"/>
                </a:lnTo>
                <a:lnTo>
                  <a:pt x="12433" y="1337"/>
                </a:lnTo>
                <a:lnTo>
                  <a:pt x="12433" y="884"/>
                </a:lnTo>
                <a:lnTo>
                  <a:pt x="12135" y="884"/>
                </a:lnTo>
                <a:lnTo>
                  <a:pt x="12100" y="736"/>
                </a:lnTo>
                <a:lnTo>
                  <a:pt x="12599" y="736"/>
                </a:lnTo>
                <a:lnTo>
                  <a:pt x="12599" y="1430"/>
                </a:lnTo>
                <a:close/>
              </a:path>
            </a:pathLst>
          </a:custGeom>
          <a:solidFill>
            <a:schemeClr val="tx1"/>
          </a:solidFill>
          <a:ln w="9525">
            <a:noFill/>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endParaRPr>
          </a:p>
        </p:txBody>
      </p:sp>
      <p:sp>
        <p:nvSpPr>
          <p:cNvPr id="5" name="Freeform 6"/>
          <p:cNvSpPr>
            <a:spLocks noEditPoints="1"/>
          </p:cNvSpPr>
          <p:nvPr userDrawn="1"/>
        </p:nvSpPr>
        <p:spPr bwMode="auto">
          <a:xfrm>
            <a:off x="6908800" y="415925"/>
            <a:ext cx="1838325" cy="280988"/>
          </a:xfrm>
          <a:custGeom>
            <a:avLst/>
            <a:gdLst/>
            <a:ahLst/>
            <a:cxnLst>
              <a:cxn ang="0">
                <a:pos x="755" y="1543"/>
              </a:cxn>
              <a:cxn ang="0">
                <a:pos x="609" y="1667"/>
              </a:cxn>
              <a:cxn ang="0">
                <a:pos x="386" y="1657"/>
              </a:cxn>
              <a:cxn ang="0">
                <a:pos x="267" y="1519"/>
              </a:cxn>
              <a:cxn ang="0">
                <a:pos x="7" y="1534"/>
              </a:cxn>
              <a:cxn ang="0">
                <a:pos x="161" y="1800"/>
              </a:cxn>
              <a:cxn ang="0">
                <a:pos x="577" y="1888"/>
              </a:cxn>
              <a:cxn ang="0">
                <a:pos x="916" y="1757"/>
              </a:cxn>
              <a:cxn ang="0">
                <a:pos x="1035" y="1443"/>
              </a:cxn>
              <a:cxn ang="0">
                <a:pos x="2247" y="1343"/>
              </a:cxn>
              <a:cxn ang="0">
                <a:pos x="2194" y="1316"/>
              </a:cxn>
              <a:cxn ang="0">
                <a:pos x="1688" y="1088"/>
              </a:cxn>
              <a:cxn ang="0">
                <a:pos x="1681" y="715"/>
              </a:cxn>
              <a:cxn ang="0">
                <a:pos x="1856" y="1128"/>
              </a:cxn>
              <a:cxn ang="0">
                <a:pos x="4056" y="1346"/>
              </a:cxn>
              <a:cxn ang="0">
                <a:pos x="3929" y="1213"/>
              </a:cxn>
              <a:cxn ang="0">
                <a:pos x="5700" y="364"/>
              </a:cxn>
              <a:cxn ang="0">
                <a:pos x="6680" y="1279"/>
              </a:cxn>
              <a:cxn ang="0">
                <a:pos x="6776" y="1161"/>
              </a:cxn>
              <a:cxn ang="0">
                <a:pos x="6951" y="948"/>
              </a:cxn>
              <a:cxn ang="0">
                <a:pos x="6953" y="649"/>
              </a:cxn>
              <a:cxn ang="0">
                <a:pos x="6750" y="418"/>
              </a:cxn>
              <a:cxn ang="0">
                <a:pos x="6294" y="1218"/>
              </a:cxn>
              <a:cxn ang="0">
                <a:pos x="6557" y="1507"/>
              </a:cxn>
              <a:cxn ang="0">
                <a:pos x="6692" y="912"/>
              </a:cxn>
              <a:cxn ang="0">
                <a:pos x="6558" y="1027"/>
              </a:cxn>
              <a:cxn ang="0">
                <a:pos x="6524" y="574"/>
              </a:cxn>
              <a:cxn ang="0">
                <a:pos x="6684" y="665"/>
              </a:cxn>
              <a:cxn ang="0">
                <a:pos x="8350" y="1350"/>
              </a:cxn>
              <a:cxn ang="0">
                <a:pos x="8223" y="1111"/>
              </a:cxn>
              <a:cxn ang="0">
                <a:pos x="7809" y="932"/>
              </a:cxn>
              <a:cxn ang="0">
                <a:pos x="7610" y="765"/>
              </a:cxn>
              <a:cxn ang="0">
                <a:pos x="7661" y="614"/>
              </a:cxn>
              <a:cxn ang="0">
                <a:pos x="7919" y="547"/>
              </a:cxn>
              <a:cxn ang="0">
                <a:pos x="8294" y="467"/>
              </a:cxn>
              <a:cxn ang="0">
                <a:pos x="7846" y="340"/>
              </a:cxn>
              <a:cxn ang="0">
                <a:pos x="7495" y="449"/>
              </a:cxn>
              <a:cxn ang="0">
                <a:pos x="7340" y="736"/>
              </a:cxn>
              <a:cxn ang="0">
                <a:pos x="7379" y="967"/>
              </a:cxn>
              <a:cxn ang="0">
                <a:pos x="7594" y="1150"/>
              </a:cxn>
              <a:cxn ang="0">
                <a:pos x="8042" y="1344"/>
              </a:cxn>
              <a:cxn ang="0">
                <a:pos x="8047" y="1563"/>
              </a:cxn>
              <a:cxn ang="0">
                <a:pos x="7902" y="1675"/>
              </a:cxn>
              <a:cxn ang="0">
                <a:pos x="7593" y="1666"/>
              </a:cxn>
              <a:cxn ang="0">
                <a:pos x="7423" y="1828"/>
              </a:cxn>
              <a:cxn ang="0">
                <a:pos x="7904" y="1882"/>
              </a:cxn>
              <a:cxn ang="0">
                <a:pos x="8254" y="1691"/>
              </a:cxn>
              <a:cxn ang="0">
                <a:pos x="8962" y="1864"/>
              </a:cxn>
              <a:cxn ang="0">
                <a:pos x="11014" y="362"/>
              </a:cxn>
              <a:cxn ang="0">
                <a:pos x="10729" y="1084"/>
              </a:cxn>
              <a:cxn ang="0">
                <a:pos x="10859" y="623"/>
              </a:cxn>
              <a:cxn ang="0">
                <a:pos x="10951" y="946"/>
              </a:cxn>
              <a:cxn ang="0">
                <a:pos x="11240" y="122"/>
              </a:cxn>
              <a:cxn ang="0">
                <a:pos x="11083" y="1"/>
              </a:cxn>
              <a:cxn ang="0">
                <a:pos x="10951" y="152"/>
              </a:cxn>
              <a:cxn ang="0">
                <a:pos x="11081" y="302"/>
              </a:cxn>
              <a:cxn ang="0">
                <a:pos x="11240" y="182"/>
              </a:cxn>
              <a:cxn ang="0">
                <a:pos x="10700" y="11"/>
              </a:cxn>
              <a:cxn ang="0">
                <a:pos x="10516" y="81"/>
              </a:cxn>
              <a:cxn ang="0">
                <a:pos x="10564" y="279"/>
              </a:cxn>
              <a:cxn ang="0">
                <a:pos x="10756" y="247"/>
              </a:cxn>
              <a:cxn ang="0">
                <a:pos x="12100" y="572"/>
              </a:cxn>
            </a:cxnLst>
            <a:rect l="0" t="0" r="r" b="b"/>
            <a:pathLst>
              <a:path w="12509" h="1892">
                <a:moveTo>
                  <a:pt x="1035" y="1443"/>
                </a:moveTo>
                <a:lnTo>
                  <a:pt x="1035" y="364"/>
                </a:lnTo>
                <a:lnTo>
                  <a:pt x="787" y="364"/>
                </a:lnTo>
                <a:lnTo>
                  <a:pt x="787" y="1372"/>
                </a:lnTo>
                <a:lnTo>
                  <a:pt x="787" y="1390"/>
                </a:lnTo>
                <a:lnTo>
                  <a:pt x="786" y="1409"/>
                </a:lnTo>
                <a:lnTo>
                  <a:pt x="784" y="1426"/>
                </a:lnTo>
                <a:lnTo>
                  <a:pt x="783" y="1442"/>
                </a:lnTo>
                <a:lnTo>
                  <a:pt x="780" y="1459"/>
                </a:lnTo>
                <a:lnTo>
                  <a:pt x="778" y="1474"/>
                </a:lnTo>
                <a:lnTo>
                  <a:pt x="774" y="1489"/>
                </a:lnTo>
                <a:lnTo>
                  <a:pt x="770" y="1504"/>
                </a:lnTo>
                <a:lnTo>
                  <a:pt x="766" y="1518"/>
                </a:lnTo>
                <a:lnTo>
                  <a:pt x="760" y="1531"/>
                </a:lnTo>
                <a:lnTo>
                  <a:pt x="755" y="1543"/>
                </a:lnTo>
                <a:lnTo>
                  <a:pt x="749" y="1556"/>
                </a:lnTo>
                <a:lnTo>
                  <a:pt x="742" y="1568"/>
                </a:lnTo>
                <a:lnTo>
                  <a:pt x="735" y="1579"/>
                </a:lnTo>
                <a:lnTo>
                  <a:pt x="728" y="1589"/>
                </a:lnTo>
                <a:lnTo>
                  <a:pt x="720" y="1600"/>
                </a:lnTo>
                <a:lnTo>
                  <a:pt x="711" y="1609"/>
                </a:lnTo>
                <a:lnTo>
                  <a:pt x="701" y="1618"/>
                </a:lnTo>
                <a:lnTo>
                  <a:pt x="692" y="1626"/>
                </a:lnTo>
                <a:lnTo>
                  <a:pt x="682" y="1633"/>
                </a:lnTo>
                <a:lnTo>
                  <a:pt x="671" y="1640"/>
                </a:lnTo>
                <a:lnTo>
                  <a:pt x="660" y="1648"/>
                </a:lnTo>
                <a:lnTo>
                  <a:pt x="647" y="1653"/>
                </a:lnTo>
                <a:lnTo>
                  <a:pt x="635" y="1658"/>
                </a:lnTo>
                <a:lnTo>
                  <a:pt x="622" y="1663"/>
                </a:lnTo>
                <a:lnTo>
                  <a:pt x="609" y="1667"/>
                </a:lnTo>
                <a:lnTo>
                  <a:pt x="595" y="1670"/>
                </a:lnTo>
                <a:lnTo>
                  <a:pt x="580" y="1673"/>
                </a:lnTo>
                <a:lnTo>
                  <a:pt x="565" y="1675"/>
                </a:lnTo>
                <a:lnTo>
                  <a:pt x="550" y="1676"/>
                </a:lnTo>
                <a:lnTo>
                  <a:pt x="533" y="1677"/>
                </a:lnTo>
                <a:lnTo>
                  <a:pt x="517" y="1677"/>
                </a:lnTo>
                <a:lnTo>
                  <a:pt x="500" y="1677"/>
                </a:lnTo>
                <a:lnTo>
                  <a:pt x="484" y="1676"/>
                </a:lnTo>
                <a:lnTo>
                  <a:pt x="468" y="1675"/>
                </a:lnTo>
                <a:lnTo>
                  <a:pt x="453" y="1673"/>
                </a:lnTo>
                <a:lnTo>
                  <a:pt x="439" y="1671"/>
                </a:lnTo>
                <a:lnTo>
                  <a:pt x="424" y="1668"/>
                </a:lnTo>
                <a:lnTo>
                  <a:pt x="411" y="1665"/>
                </a:lnTo>
                <a:lnTo>
                  <a:pt x="398" y="1661"/>
                </a:lnTo>
                <a:lnTo>
                  <a:pt x="386" y="1657"/>
                </a:lnTo>
                <a:lnTo>
                  <a:pt x="375" y="1652"/>
                </a:lnTo>
                <a:lnTo>
                  <a:pt x="363" y="1647"/>
                </a:lnTo>
                <a:lnTo>
                  <a:pt x="352" y="1640"/>
                </a:lnTo>
                <a:lnTo>
                  <a:pt x="343" y="1634"/>
                </a:lnTo>
                <a:lnTo>
                  <a:pt x="333" y="1627"/>
                </a:lnTo>
                <a:lnTo>
                  <a:pt x="324" y="1619"/>
                </a:lnTo>
                <a:lnTo>
                  <a:pt x="316" y="1612"/>
                </a:lnTo>
                <a:lnTo>
                  <a:pt x="308" y="1603"/>
                </a:lnTo>
                <a:lnTo>
                  <a:pt x="300" y="1593"/>
                </a:lnTo>
                <a:lnTo>
                  <a:pt x="294" y="1583"/>
                </a:lnTo>
                <a:lnTo>
                  <a:pt x="287" y="1572"/>
                </a:lnTo>
                <a:lnTo>
                  <a:pt x="282" y="1560"/>
                </a:lnTo>
                <a:lnTo>
                  <a:pt x="276" y="1546"/>
                </a:lnTo>
                <a:lnTo>
                  <a:pt x="272" y="1533"/>
                </a:lnTo>
                <a:lnTo>
                  <a:pt x="267" y="1519"/>
                </a:lnTo>
                <a:lnTo>
                  <a:pt x="264" y="1504"/>
                </a:lnTo>
                <a:lnTo>
                  <a:pt x="260" y="1487"/>
                </a:lnTo>
                <a:lnTo>
                  <a:pt x="258" y="1470"/>
                </a:lnTo>
                <a:lnTo>
                  <a:pt x="255" y="1451"/>
                </a:lnTo>
                <a:lnTo>
                  <a:pt x="253" y="1433"/>
                </a:lnTo>
                <a:lnTo>
                  <a:pt x="252" y="1414"/>
                </a:lnTo>
                <a:lnTo>
                  <a:pt x="251" y="1393"/>
                </a:lnTo>
                <a:lnTo>
                  <a:pt x="251" y="1372"/>
                </a:lnTo>
                <a:lnTo>
                  <a:pt x="251" y="364"/>
                </a:lnTo>
                <a:lnTo>
                  <a:pt x="0" y="364"/>
                </a:lnTo>
                <a:lnTo>
                  <a:pt x="0" y="1445"/>
                </a:lnTo>
                <a:lnTo>
                  <a:pt x="1" y="1468"/>
                </a:lnTo>
                <a:lnTo>
                  <a:pt x="2" y="1490"/>
                </a:lnTo>
                <a:lnTo>
                  <a:pt x="4" y="1513"/>
                </a:lnTo>
                <a:lnTo>
                  <a:pt x="7" y="1534"/>
                </a:lnTo>
                <a:lnTo>
                  <a:pt x="10" y="1556"/>
                </a:lnTo>
                <a:lnTo>
                  <a:pt x="14" y="1576"/>
                </a:lnTo>
                <a:lnTo>
                  <a:pt x="19" y="1596"/>
                </a:lnTo>
                <a:lnTo>
                  <a:pt x="25" y="1617"/>
                </a:lnTo>
                <a:lnTo>
                  <a:pt x="31" y="1636"/>
                </a:lnTo>
                <a:lnTo>
                  <a:pt x="40" y="1656"/>
                </a:lnTo>
                <a:lnTo>
                  <a:pt x="49" y="1674"/>
                </a:lnTo>
                <a:lnTo>
                  <a:pt x="59" y="1692"/>
                </a:lnTo>
                <a:lnTo>
                  <a:pt x="70" y="1710"/>
                </a:lnTo>
                <a:lnTo>
                  <a:pt x="82" y="1726"/>
                </a:lnTo>
                <a:lnTo>
                  <a:pt x="96" y="1743"/>
                </a:lnTo>
                <a:lnTo>
                  <a:pt x="111" y="1758"/>
                </a:lnTo>
                <a:lnTo>
                  <a:pt x="126" y="1772"/>
                </a:lnTo>
                <a:lnTo>
                  <a:pt x="143" y="1786"/>
                </a:lnTo>
                <a:lnTo>
                  <a:pt x="161" y="1800"/>
                </a:lnTo>
                <a:lnTo>
                  <a:pt x="181" y="1812"/>
                </a:lnTo>
                <a:lnTo>
                  <a:pt x="202" y="1824"/>
                </a:lnTo>
                <a:lnTo>
                  <a:pt x="223" y="1834"/>
                </a:lnTo>
                <a:lnTo>
                  <a:pt x="246" y="1845"/>
                </a:lnTo>
                <a:lnTo>
                  <a:pt x="271" y="1854"/>
                </a:lnTo>
                <a:lnTo>
                  <a:pt x="296" y="1862"/>
                </a:lnTo>
                <a:lnTo>
                  <a:pt x="323" y="1870"/>
                </a:lnTo>
                <a:lnTo>
                  <a:pt x="351" y="1876"/>
                </a:lnTo>
                <a:lnTo>
                  <a:pt x="382" y="1881"/>
                </a:lnTo>
                <a:lnTo>
                  <a:pt x="413" y="1884"/>
                </a:lnTo>
                <a:lnTo>
                  <a:pt x="446" y="1888"/>
                </a:lnTo>
                <a:lnTo>
                  <a:pt x="480" y="1890"/>
                </a:lnTo>
                <a:lnTo>
                  <a:pt x="517" y="1890"/>
                </a:lnTo>
                <a:lnTo>
                  <a:pt x="548" y="1890"/>
                </a:lnTo>
                <a:lnTo>
                  <a:pt x="577" y="1888"/>
                </a:lnTo>
                <a:lnTo>
                  <a:pt x="606" y="1886"/>
                </a:lnTo>
                <a:lnTo>
                  <a:pt x="634" y="1882"/>
                </a:lnTo>
                <a:lnTo>
                  <a:pt x="661" y="1878"/>
                </a:lnTo>
                <a:lnTo>
                  <a:pt x="687" y="1873"/>
                </a:lnTo>
                <a:lnTo>
                  <a:pt x="713" y="1867"/>
                </a:lnTo>
                <a:lnTo>
                  <a:pt x="737" y="1860"/>
                </a:lnTo>
                <a:lnTo>
                  <a:pt x="760" y="1853"/>
                </a:lnTo>
                <a:lnTo>
                  <a:pt x="783" y="1844"/>
                </a:lnTo>
                <a:lnTo>
                  <a:pt x="804" y="1834"/>
                </a:lnTo>
                <a:lnTo>
                  <a:pt x="826" y="1823"/>
                </a:lnTo>
                <a:lnTo>
                  <a:pt x="845" y="1812"/>
                </a:lnTo>
                <a:lnTo>
                  <a:pt x="864" y="1800"/>
                </a:lnTo>
                <a:lnTo>
                  <a:pt x="883" y="1786"/>
                </a:lnTo>
                <a:lnTo>
                  <a:pt x="900" y="1772"/>
                </a:lnTo>
                <a:lnTo>
                  <a:pt x="916" y="1757"/>
                </a:lnTo>
                <a:lnTo>
                  <a:pt x="932" y="1740"/>
                </a:lnTo>
                <a:lnTo>
                  <a:pt x="946" y="1724"/>
                </a:lnTo>
                <a:lnTo>
                  <a:pt x="959" y="1707"/>
                </a:lnTo>
                <a:lnTo>
                  <a:pt x="971" y="1689"/>
                </a:lnTo>
                <a:lnTo>
                  <a:pt x="982" y="1670"/>
                </a:lnTo>
                <a:lnTo>
                  <a:pt x="993" y="1651"/>
                </a:lnTo>
                <a:lnTo>
                  <a:pt x="1002" y="1630"/>
                </a:lnTo>
                <a:lnTo>
                  <a:pt x="1009" y="1610"/>
                </a:lnTo>
                <a:lnTo>
                  <a:pt x="1016" y="1588"/>
                </a:lnTo>
                <a:lnTo>
                  <a:pt x="1022" y="1566"/>
                </a:lnTo>
                <a:lnTo>
                  <a:pt x="1027" y="1542"/>
                </a:lnTo>
                <a:lnTo>
                  <a:pt x="1030" y="1519"/>
                </a:lnTo>
                <a:lnTo>
                  <a:pt x="1033" y="1494"/>
                </a:lnTo>
                <a:lnTo>
                  <a:pt x="1034" y="1470"/>
                </a:lnTo>
                <a:lnTo>
                  <a:pt x="1035" y="1443"/>
                </a:lnTo>
                <a:close/>
                <a:moveTo>
                  <a:pt x="2206" y="1864"/>
                </a:moveTo>
                <a:lnTo>
                  <a:pt x="2467" y="1864"/>
                </a:lnTo>
                <a:lnTo>
                  <a:pt x="2467" y="364"/>
                </a:lnTo>
                <a:lnTo>
                  <a:pt x="2232" y="364"/>
                </a:lnTo>
                <a:lnTo>
                  <a:pt x="2236" y="1049"/>
                </a:lnTo>
                <a:lnTo>
                  <a:pt x="2236" y="1076"/>
                </a:lnTo>
                <a:lnTo>
                  <a:pt x="2237" y="1103"/>
                </a:lnTo>
                <a:lnTo>
                  <a:pt x="2238" y="1133"/>
                </a:lnTo>
                <a:lnTo>
                  <a:pt x="2238" y="1162"/>
                </a:lnTo>
                <a:lnTo>
                  <a:pt x="2240" y="1194"/>
                </a:lnTo>
                <a:lnTo>
                  <a:pt x="2241" y="1225"/>
                </a:lnTo>
                <a:lnTo>
                  <a:pt x="2242" y="1254"/>
                </a:lnTo>
                <a:lnTo>
                  <a:pt x="2244" y="1285"/>
                </a:lnTo>
                <a:lnTo>
                  <a:pt x="2245" y="1315"/>
                </a:lnTo>
                <a:lnTo>
                  <a:pt x="2247" y="1343"/>
                </a:lnTo>
                <a:lnTo>
                  <a:pt x="2249" y="1371"/>
                </a:lnTo>
                <a:lnTo>
                  <a:pt x="2251" y="1397"/>
                </a:lnTo>
                <a:lnTo>
                  <a:pt x="2253" y="1421"/>
                </a:lnTo>
                <a:lnTo>
                  <a:pt x="2255" y="1442"/>
                </a:lnTo>
                <a:lnTo>
                  <a:pt x="2256" y="1461"/>
                </a:lnTo>
                <a:lnTo>
                  <a:pt x="2258" y="1476"/>
                </a:lnTo>
                <a:lnTo>
                  <a:pt x="2251" y="1482"/>
                </a:lnTo>
                <a:lnTo>
                  <a:pt x="2247" y="1469"/>
                </a:lnTo>
                <a:lnTo>
                  <a:pt x="2243" y="1451"/>
                </a:lnTo>
                <a:lnTo>
                  <a:pt x="2237" y="1433"/>
                </a:lnTo>
                <a:lnTo>
                  <a:pt x="2230" y="1412"/>
                </a:lnTo>
                <a:lnTo>
                  <a:pt x="2221" y="1389"/>
                </a:lnTo>
                <a:lnTo>
                  <a:pt x="2213" y="1366"/>
                </a:lnTo>
                <a:lnTo>
                  <a:pt x="2204" y="1341"/>
                </a:lnTo>
                <a:lnTo>
                  <a:pt x="2194" y="1316"/>
                </a:lnTo>
                <a:lnTo>
                  <a:pt x="2184" y="1289"/>
                </a:lnTo>
                <a:lnTo>
                  <a:pt x="2173" y="1262"/>
                </a:lnTo>
                <a:lnTo>
                  <a:pt x="2160" y="1235"/>
                </a:lnTo>
                <a:lnTo>
                  <a:pt x="2148" y="1206"/>
                </a:lnTo>
                <a:lnTo>
                  <a:pt x="2136" y="1178"/>
                </a:lnTo>
                <a:lnTo>
                  <a:pt x="2124" y="1150"/>
                </a:lnTo>
                <a:lnTo>
                  <a:pt x="2110" y="1123"/>
                </a:lnTo>
                <a:lnTo>
                  <a:pt x="2098" y="1097"/>
                </a:lnTo>
                <a:lnTo>
                  <a:pt x="1735" y="364"/>
                </a:lnTo>
                <a:lnTo>
                  <a:pt x="1454" y="364"/>
                </a:lnTo>
                <a:lnTo>
                  <a:pt x="1454" y="1864"/>
                </a:lnTo>
                <a:lnTo>
                  <a:pt x="1698" y="1864"/>
                </a:lnTo>
                <a:lnTo>
                  <a:pt x="1690" y="1138"/>
                </a:lnTo>
                <a:lnTo>
                  <a:pt x="1689" y="1112"/>
                </a:lnTo>
                <a:lnTo>
                  <a:pt x="1688" y="1088"/>
                </a:lnTo>
                <a:lnTo>
                  <a:pt x="1688" y="1062"/>
                </a:lnTo>
                <a:lnTo>
                  <a:pt x="1687" y="1036"/>
                </a:lnTo>
                <a:lnTo>
                  <a:pt x="1687" y="1009"/>
                </a:lnTo>
                <a:lnTo>
                  <a:pt x="1686" y="983"/>
                </a:lnTo>
                <a:lnTo>
                  <a:pt x="1686" y="956"/>
                </a:lnTo>
                <a:lnTo>
                  <a:pt x="1685" y="928"/>
                </a:lnTo>
                <a:lnTo>
                  <a:pt x="1685" y="902"/>
                </a:lnTo>
                <a:lnTo>
                  <a:pt x="1684" y="874"/>
                </a:lnTo>
                <a:lnTo>
                  <a:pt x="1683" y="849"/>
                </a:lnTo>
                <a:lnTo>
                  <a:pt x="1682" y="822"/>
                </a:lnTo>
                <a:lnTo>
                  <a:pt x="1680" y="797"/>
                </a:lnTo>
                <a:lnTo>
                  <a:pt x="1678" y="771"/>
                </a:lnTo>
                <a:lnTo>
                  <a:pt x="1677" y="747"/>
                </a:lnTo>
                <a:lnTo>
                  <a:pt x="1675" y="722"/>
                </a:lnTo>
                <a:lnTo>
                  <a:pt x="1681" y="715"/>
                </a:lnTo>
                <a:lnTo>
                  <a:pt x="1687" y="732"/>
                </a:lnTo>
                <a:lnTo>
                  <a:pt x="1694" y="753"/>
                </a:lnTo>
                <a:lnTo>
                  <a:pt x="1702" y="774"/>
                </a:lnTo>
                <a:lnTo>
                  <a:pt x="1712" y="799"/>
                </a:lnTo>
                <a:lnTo>
                  <a:pt x="1723" y="824"/>
                </a:lnTo>
                <a:lnTo>
                  <a:pt x="1734" y="852"/>
                </a:lnTo>
                <a:lnTo>
                  <a:pt x="1745" y="879"/>
                </a:lnTo>
                <a:lnTo>
                  <a:pt x="1757" y="908"/>
                </a:lnTo>
                <a:lnTo>
                  <a:pt x="1770" y="938"/>
                </a:lnTo>
                <a:lnTo>
                  <a:pt x="1784" y="968"/>
                </a:lnTo>
                <a:lnTo>
                  <a:pt x="1797" y="1000"/>
                </a:lnTo>
                <a:lnTo>
                  <a:pt x="1811" y="1032"/>
                </a:lnTo>
                <a:lnTo>
                  <a:pt x="1826" y="1064"/>
                </a:lnTo>
                <a:lnTo>
                  <a:pt x="1841" y="1096"/>
                </a:lnTo>
                <a:lnTo>
                  <a:pt x="1856" y="1128"/>
                </a:lnTo>
                <a:lnTo>
                  <a:pt x="1871" y="1159"/>
                </a:lnTo>
                <a:lnTo>
                  <a:pt x="2206" y="1864"/>
                </a:lnTo>
                <a:close/>
                <a:moveTo>
                  <a:pt x="2896" y="1864"/>
                </a:moveTo>
                <a:lnTo>
                  <a:pt x="3152" y="1864"/>
                </a:lnTo>
                <a:lnTo>
                  <a:pt x="3152" y="364"/>
                </a:lnTo>
                <a:lnTo>
                  <a:pt x="2896" y="364"/>
                </a:lnTo>
                <a:lnTo>
                  <a:pt x="2896" y="1864"/>
                </a:lnTo>
                <a:close/>
                <a:moveTo>
                  <a:pt x="4121" y="1870"/>
                </a:moveTo>
                <a:lnTo>
                  <a:pt x="4635" y="364"/>
                </a:lnTo>
                <a:lnTo>
                  <a:pt x="4377" y="364"/>
                </a:lnTo>
                <a:lnTo>
                  <a:pt x="4102" y="1200"/>
                </a:lnTo>
                <a:lnTo>
                  <a:pt x="4089" y="1241"/>
                </a:lnTo>
                <a:lnTo>
                  <a:pt x="4076" y="1279"/>
                </a:lnTo>
                <a:lnTo>
                  <a:pt x="4065" y="1315"/>
                </a:lnTo>
                <a:lnTo>
                  <a:pt x="4056" y="1346"/>
                </a:lnTo>
                <a:lnTo>
                  <a:pt x="4047" y="1375"/>
                </a:lnTo>
                <a:lnTo>
                  <a:pt x="4040" y="1400"/>
                </a:lnTo>
                <a:lnTo>
                  <a:pt x="4034" y="1424"/>
                </a:lnTo>
                <a:lnTo>
                  <a:pt x="4029" y="1443"/>
                </a:lnTo>
                <a:lnTo>
                  <a:pt x="4011" y="1515"/>
                </a:lnTo>
                <a:lnTo>
                  <a:pt x="4007" y="1515"/>
                </a:lnTo>
                <a:lnTo>
                  <a:pt x="3990" y="1437"/>
                </a:lnTo>
                <a:lnTo>
                  <a:pt x="3986" y="1416"/>
                </a:lnTo>
                <a:lnTo>
                  <a:pt x="3981" y="1393"/>
                </a:lnTo>
                <a:lnTo>
                  <a:pt x="3975" y="1368"/>
                </a:lnTo>
                <a:lnTo>
                  <a:pt x="3968" y="1341"/>
                </a:lnTo>
                <a:lnTo>
                  <a:pt x="3959" y="1313"/>
                </a:lnTo>
                <a:lnTo>
                  <a:pt x="3950" y="1281"/>
                </a:lnTo>
                <a:lnTo>
                  <a:pt x="3940" y="1248"/>
                </a:lnTo>
                <a:lnTo>
                  <a:pt x="3929" y="1213"/>
                </a:lnTo>
                <a:lnTo>
                  <a:pt x="3659" y="364"/>
                </a:lnTo>
                <a:lnTo>
                  <a:pt x="3387" y="364"/>
                </a:lnTo>
                <a:lnTo>
                  <a:pt x="3890" y="1870"/>
                </a:lnTo>
                <a:lnTo>
                  <a:pt x="4121" y="1870"/>
                </a:lnTo>
                <a:close/>
                <a:moveTo>
                  <a:pt x="4871" y="1864"/>
                </a:moveTo>
                <a:lnTo>
                  <a:pt x="5722" y="1864"/>
                </a:lnTo>
                <a:lnTo>
                  <a:pt x="5722" y="1652"/>
                </a:lnTo>
                <a:lnTo>
                  <a:pt x="5124" y="1652"/>
                </a:lnTo>
                <a:lnTo>
                  <a:pt x="5124" y="1184"/>
                </a:lnTo>
                <a:lnTo>
                  <a:pt x="5579" y="1184"/>
                </a:lnTo>
                <a:lnTo>
                  <a:pt x="5579" y="977"/>
                </a:lnTo>
                <a:lnTo>
                  <a:pt x="5119" y="977"/>
                </a:lnTo>
                <a:lnTo>
                  <a:pt x="5119" y="568"/>
                </a:lnTo>
                <a:lnTo>
                  <a:pt x="5668" y="568"/>
                </a:lnTo>
                <a:lnTo>
                  <a:pt x="5700" y="364"/>
                </a:lnTo>
                <a:lnTo>
                  <a:pt x="4871" y="364"/>
                </a:lnTo>
                <a:lnTo>
                  <a:pt x="4871" y="1864"/>
                </a:lnTo>
                <a:close/>
                <a:moveTo>
                  <a:pt x="6759" y="1864"/>
                </a:moveTo>
                <a:lnTo>
                  <a:pt x="7055" y="1864"/>
                </a:lnTo>
                <a:lnTo>
                  <a:pt x="6835" y="1505"/>
                </a:lnTo>
                <a:lnTo>
                  <a:pt x="6819" y="1480"/>
                </a:lnTo>
                <a:lnTo>
                  <a:pt x="6804" y="1457"/>
                </a:lnTo>
                <a:lnTo>
                  <a:pt x="6789" y="1432"/>
                </a:lnTo>
                <a:lnTo>
                  <a:pt x="6772" y="1407"/>
                </a:lnTo>
                <a:lnTo>
                  <a:pt x="6757" y="1384"/>
                </a:lnTo>
                <a:lnTo>
                  <a:pt x="6742" y="1361"/>
                </a:lnTo>
                <a:lnTo>
                  <a:pt x="6726" y="1339"/>
                </a:lnTo>
                <a:lnTo>
                  <a:pt x="6710" y="1318"/>
                </a:lnTo>
                <a:lnTo>
                  <a:pt x="6695" y="1298"/>
                </a:lnTo>
                <a:lnTo>
                  <a:pt x="6680" y="1279"/>
                </a:lnTo>
                <a:lnTo>
                  <a:pt x="6666" y="1262"/>
                </a:lnTo>
                <a:lnTo>
                  <a:pt x="6652" y="1246"/>
                </a:lnTo>
                <a:lnTo>
                  <a:pt x="6639" y="1232"/>
                </a:lnTo>
                <a:lnTo>
                  <a:pt x="6626" y="1221"/>
                </a:lnTo>
                <a:lnTo>
                  <a:pt x="6615" y="1211"/>
                </a:lnTo>
                <a:lnTo>
                  <a:pt x="6603" y="1205"/>
                </a:lnTo>
                <a:lnTo>
                  <a:pt x="6625" y="1204"/>
                </a:lnTo>
                <a:lnTo>
                  <a:pt x="6645" y="1203"/>
                </a:lnTo>
                <a:lnTo>
                  <a:pt x="6666" y="1200"/>
                </a:lnTo>
                <a:lnTo>
                  <a:pt x="6686" y="1196"/>
                </a:lnTo>
                <a:lnTo>
                  <a:pt x="6704" y="1192"/>
                </a:lnTo>
                <a:lnTo>
                  <a:pt x="6724" y="1186"/>
                </a:lnTo>
                <a:lnTo>
                  <a:pt x="6741" y="1179"/>
                </a:lnTo>
                <a:lnTo>
                  <a:pt x="6759" y="1171"/>
                </a:lnTo>
                <a:lnTo>
                  <a:pt x="6776" y="1161"/>
                </a:lnTo>
                <a:lnTo>
                  <a:pt x="6792" y="1152"/>
                </a:lnTo>
                <a:lnTo>
                  <a:pt x="6808" y="1141"/>
                </a:lnTo>
                <a:lnTo>
                  <a:pt x="6823" y="1131"/>
                </a:lnTo>
                <a:lnTo>
                  <a:pt x="6838" y="1118"/>
                </a:lnTo>
                <a:lnTo>
                  <a:pt x="6851" y="1106"/>
                </a:lnTo>
                <a:lnTo>
                  <a:pt x="6864" y="1093"/>
                </a:lnTo>
                <a:lnTo>
                  <a:pt x="6876" y="1080"/>
                </a:lnTo>
                <a:lnTo>
                  <a:pt x="6889" y="1065"/>
                </a:lnTo>
                <a:lnTo>
                  <a:pt x="6900" y="1050"/>
                </a:lnTo>
                <a:lnTo>
                  <a:pt x="6910" y="1035"/>
                </a:lnTo>
                <a:lnTo>
                  <a:pt x="6919" y="1018"/>
                </a:lnTo>
                <a:lnTo>
                  <a:pt x="6928" y="1002"/>
                </a:lnTo>
                <a:lnTo>
                  <a:pt x="6936" y="985"/>
                </a:lnTo>
                <a:lnTo>
                  <a:pt x="6944" y="966"/>
                </a:lnTo>
                <a:lnTo>
                  <a:pt x="6951" y="948"/>
                </a:lnTo>
                <a:lnTo>
                  <a:pt x="6956" y="929"/>
                </a:lnTo>
                <a:lnTo>
                  <a:pt x="6961" y="910"/>
                </a:lnTo>
                <a:lnTo>
                  <a:pt x="6965" y="892"/>
                </a:lnTo>
                <a:lnTo>
                  <a:pt x="6969" y="872"/>
                </a:lnTo>
                <a:lnTo>
                  <a:pt x="6971" y="853"/>
                </a:lnTo>
                <a:lnTo>
                  <a:pt x="6973" y="833"/>
                </a:lnTo>
                <a:lnTo>
                  <a:pt x="6974" y="813"/>
                </a:lnTo>
                <a:lnTo>
                  <a:pt x="6975" y="794"/>
                </a:lnTo>
                <a:lnTo>
                  <a:pt x="6974" y="772"/>
                </a:lnTo>
                <a:lnTo>
                  <a:pt x="6973" y="751"/>
                </a:lnTo>
                <a:lnTo>
                  <a:pt x="6971" y="729"/>
                </a:lnTo>
                <a:lnTo>
                  <a:pt x="6968" y="709"/>
                </a:lnTo>
                <a:lnTo>
                  <a:pt x="6964" y="688"/>
                </a:lnTo>
                <a:lnTo>
                  <a:pt x="6959" y="668"/>
                </a:lnTo>
                <a:lnTo>
                  <a:pt x="6953" y="649"/>
                </a:lnTo>
                <a:lnTo>
                  <a:pt x="6946" y="628"/>
                </a:lnTo>
                <a:lnTo>
                  <a:pt x="6938" y="610"/>
                </a:lnTo>
                <a:lnTo>
                  <a:pt x="6929" y="590"/>
                </a:lnTo>
                <a:lnTo>
                  <a:pt x="6920" y="573"/>
                </a:lnTo>
                <a:lnTo>
                  <a:pt x="6909" y="556"/>
                </a:lnTo>
                <a:lnTo>
                  <a:pt x="6898" y="538"/>
                </a:lnTo>
                <a:lnTo>
                  <a:pt x="6885" y="523"/>
                </a:lnTo>
                <a:lnTo>
                  <a:pt x="6871" y="507"/>
                </a:lnTo>
                <a:lnTo>
                  <a:pt x="6857" y="492"/>
                </a:lnTo>
                <a:lnTo>
                  <a:pt x="6842" y="478"/>
                </a:lnTo>
                <a:lnTo>
                  <a:pt x="6825" y="465"/>
                </a:lnTo>
                <a:lnTo>
                  <a:pt x="6808" y="451"/>
                </a:lnTo>
                <a:lnTo>
                  <a:pt x="6790" y="439"/>
                </a:lnTo>
                <a:lnTo>
                  <a:pt x="6770" y="428"/>
                </a:lnTo>
                <a:lnTo>
                  <a:pt x="6750" y="418"/>
                </a:lnTo>
                <a:lnTo>
                  <a:pt x="6729" y="408"/>
                </a:lnTo>
                <a:lnTo>
                  <a:pt x="6706" y="398"/>
                </a:lnTo>
                <a:lnTo>
                  <a:pt x="6683" y="391"/>
                </a:lnTo>
                <a:lnTo>
                  <a:pt x="6658" y="384"/>
                </a:lnTo>
                <a:lnTo>
                  <a:pt x="6632" y="378"/>
                </a:lnTo>
                <a:lnTo>
                  <a:pt x="6606" y="373"/>
                </a:lnTo>
                <a:lnTo>
                  <a:pt x="6578" y="369"/>
                </a:lnTo>
                <a:lnTo>
                  <a:pt x="6550" y="367"/>
                </a:lnTo>
                <a:lnTo>
                  <a:pt x="6520" y="365"/>
                </a:lnTo>
                <a:lnTo>
                  <a:pt x="6488" y="364"/>
                </a:lnTo>
                <a:lnTo>
                  <a:pt x="6033" y="364"/>
                </a:lnTo>
                <a:lnTo>
                  <a:pt x="6033" y="1864"/>
                </a:lnTo>
                <a:lnTo>
                  <a:pt x="6278" y="1864"/>
                </a:lnTo>
                <a:lnTo>
                  <a:pt x="6278" y="1215"/>
                </a:lnTo>
                <a:lnTo>
                  <a:pt x="6294" y="1218"/>
                </a:lnTo>
                <a:lnTo>
                  <a:pt x="6309" y="1221"/>
                </a:lnTo>
                <a:lnTo>
                  <a:pt x="6322" y="1224"/>
                </a:lnTo>
                <a:lnTo>
                  <a:pt x="6334" y="1229"/>
                </a:lnTo>
                <a:lnTo>
                  <a:pt x="6343" y="1235"/>
                </a:lnTo>
                <a:lnTo>
                  <a:pt x="6353" y="1242"/>
                </a:lnTo>
                <a:lnTo>
                  <a:pt x="6364" y="1251"/>
                </a:lnTo>
                <a:lnTo>
                  <a:pt x="6374" y="1261"/>
                </a:lnTo>
                <a:lnTo>
                  <a:pt x="6405" y="1294"/>
                </a:lnTo>
                <a:lnTo>
                  <a:pt x="6434" y="1330"/>
                </a:lnTo>
                <a:lnTo>
                  <a:pt x="6464" y="1368"/>
                </a:lnTo>
                <a:lnTo>
                  <a:pt x="6494" y="1409"/>
                </a:lnTo>
                <a:lnTo>
                  <a:pt x="6508" y="1431"/>
                </a:lnTo>
                <a:lnTo>
                  <a:pt x="6523" y="1454"/>
                </a:lnTo>
                <a:lnTo>
                  <a:pt x="6539" y="1480"/>
                </a:lnTo>
                <a:lnTo>
                  <a:pt x="6557" y="1507"/>
                </a:lnTo>
                <a:lnTo>
                  <a:pt x="6574" y="1535"/>
                </a:lnTo>
                <a:lnTo>
                  <a:pt x="6591" y="1566"/>
                </a:lnTo>
                <a:lnTo>
                  <a:pt x="6611" y="1598"/>
                </a:lnTo>
                <a:lnTo>
                  <a:pt x="6629" y="1632"/>
                </a:lnTo>
                <a:lnTo>
                  <a:pt x="6759" y="1864"/>
                </a:lnTo>
                <a:close/>
                <a:moveTo>
                  <a:pt x="6715" y="796"/>
                </a:moveTo>
                <a:lnTo>
                  <a:pt x="6715" y="810"/>
                </a:lnTo>
                <a:lnTo>
                  <a:pt x="6714" y="824"/>
                </a:lnTo>
                <a:lnTo>
                  <a:pt x="6713" y="838"/>
                </a:lnTo>
                <a:lnTo>
                  <a:pt x="6711" y="851"/>
                </a:lnTo>
                <a:lnTo>
                  <a:pt x="6708" y="864"/>
                </a:lnTo>
                <a:lnTo>
                  <a:pt x="6705" y="876"/>
                </a:lnTo>
                <a:lnTo>
                  <a:pt x="6701" y="889"/>
                </a:lnTo>
                <a:lnTo>
                  <a:pt x="6697" y="901"/>
                </a:lnTo>
                <a:lnTo>
                  <a:pt x="6692" y="912"/>
                </a:lnTo>
                <a:lnTo>
                  <a:pt x="6687" y="922"/>
                </a:lnTo>
                <a:lnTo>
                  <a:pt x="6682" y="934"/>
                </a:lnTo>
                <a:lnTo>
                  <a:pt x="6676" y="943"/>
                </a:lnTo>
                <a:lnTo>
                  <a:pt x="6670" y="952"/>
                </a:lnTo>
                <a:lnTo>
                  <a:pt x="6664" y="961"/>
                </a:lnTo>
                <a:lnTo>
                  <a:pt x="6656" y="969"/>
                </a:lnTo>
                <a:lnTo>
                  <a:pt x="6649" y="977"/>
                </a:lnTo>
                <a:lnTo>
                  <a:pt x="6640" y="986"/>
                </a:lnTo>
                <a:lnTo>
                  <a:pt x="6630" y="994"/>
                </a:lnTo>
                <a:lnTo>
                  <a:pt x="6620" y="1001"/>
                </a:lnTo>
                <a:lnTo>
                  <a:pt x="6609" y="1007"/>
                </a:lnTo>
                <a:lnTo>
                  <a:pt x="6597" y="1013"/>
                </a:lnTo>
                <a:lnTo>
                  <a:pt x="6585" y="1018"/>
                </a:lnTo>
                <a:lnTo>
                  <a:pt x="6572" y="1022"/>
                </a:lnTo>
                <a:lnTo>
                  <a:pt x="6558" y="1027"/>
                </a:lnTo>
                <a:lnTo>
                  <a:pt x="6543" y="1030"/>
                </a:lnTo>
                <a:lnTo>
                  <a:pt x="6527" y="1033"/>
                </a:lnTo>
                <a:lnTo>
                  <a:pt x="6510" y="1035"/>
                </a:lnTo>
                <a:lnTo>
                  <a:pt x="6491" y="1037"/>
                </a:lnTo>
                <a:lnTo>
                  <a:pt x="6472" y="1039"/>
                </a:lnTo>
                <a:lnTo>
                  <a:pt x="6451" y="1040"/>
                </a:lnTo>
                <a:lnTo>
                  <a:pt x="6428" y="1040"/>
                </a:lnTo>
                <a:lnTo>
                  <a:pt x="6405" y="1041"/>
                </a:lnTo>
                <a:lnTo>
                  <a:pt x="6278" y="1041"/>
                </a:lnTo>
                <a:lnTo>
                  <a:pt x="6278" y="566"/>
                </a:lnTo>
                <a:lnTo>
                  <a:pt x="6413" y="566"/>
                </a:lnTo>
                <a:lnTo>
                  <a:pt x="6454" y="567"/>
                </a:lnTo>
                <a:lnTo>
                  <a:pt x="6490" y="569"/>
                </a:lnTo>
                <a:lnTo>
                  <a:pt x="6508" y="571"/>
                </a:lnTo>
                <a:lnTo>
                  <a:pt x="6524" y="574"/>
                </a:lnTo>
                <a:lnTo>
                  <a:pt x="6540" y="577"/>
                </a:lnTo>
                <a:lnTo>
                  <a:pt x="6555" y="580"/>
                </a:lnTo>
                <a:lnTo>
                  <a:pt x="6569" y="584"/>
                </a:lnTo>
                <a:lnTo>
                  <a:pt x="6583" y="588"/>
                </a:lnTo>
                <a:lnTo>
                  <a:pt x="6595" y="592"/>
                </a:lnTo>
                <a:lnTo>
                  <a:pt x="6608" y="598"/>
                </a:lnTo>
                <a:lnTo>
                  <a:pt x="6619" y="604"/>
                </a:lnTo>
                <a:lnTo>
                  <a:pt x="6629" y="610"/>
                </a:lnTo>
                <a:lnTo>
                  <a:pt x="6639" y="616"/>
                </a:lnTo>
                <a:lnTo>
                  <a:pt x="6647" y="623"/>
                </a:lnTo>
                <a:lnTo>
                  <a:pt x="6655" y="630"/>
                </a:lnTo>
                <a:lnTo>
                  <a:pt x="6664" y="638"/>
                </a:lnTo>
                <a:lnTo>
                  <a:pt x="6671" y="647"/>
                </a:lnTo>
                <a:lnTo>
                  <a:pt x="6678" y="656"/>
                </a:lnTo>
                <a:lnTo>
                  <a:pt x="6684" y="665"/>
                </a:lnTo>
                <a:lnTo>
                  <a:pt x="6689" y="674"/>
                </a:lnTo>
                <a:lnTo>
                  <a:pt x="6694" y="684"/>
                </a:lnTo>
                <a:lnTo>
                  <a:pt x="6699" y="695"/>
                </a:lnTo>
                <a:lnTo>
                  <a:pt x="6702" y="706"/>
                </a:lnTo>
                <a:lnTo>
                  <a:pt x="6706" y="717"/>
                </a:lnTo>
                <a:lnTo>
                  <a:pt x="6709" y="729"/>
                </a:lnTo>
                <a:lnTo>
                  <a:pt x="6711" y="742"/>
                </a:lnTo>
                <a:lnTo>
                  <a:pt x="6713" y="755"/>
                </a:lnTo>
                <a:lnTo>
                  <a:pt x="6714" y="768"/>
                </a:lnTo>
                <a:lnTo>
                  <a:pt x="6715" y="781"/>
                </a:lnTo>
                <a:lnTo>
                  <a:pt x="6715" y="796"/>
                </a:lnTo>
                <a:close/>
                <a:moveTo>
                  <a:pt x="8353" y="1411"/>
                </a:moveTo>
                <a:lnTo>
                  <a:pt x="8353" y="1390"/>
                </a:lnTo>
                <a:lnTo>
                  <a:pt x="8352" y="1370"/>
                </a:lnTo>
                <a:lnTo>
                  <a:pt x="8350" y="1350"/>
                </a:lnTo>
                <a:lnTo>
                  <a:pt x="8347" y="1331"/>
                </a:lnTo>
                <a:lnTo>
                  <a:pt x="8342" y="1311"/>
                </a:lnTo>
                <a:lnTo>
                  <a:pt x="8338" y="1293"/>
                </a:lnTo>
                <a:lnTo>
                  <a:pt x="8333" y="1276"/>
                </a:lnTo>
                <a:lnTo>
                  <a:pt x="8327" y="1257"/>
                </a:lnTo>
                <a:lnTo>
                  <a:pt x="8320" y="1241"/>
                </a:lnTo>
                <a:lnTo>
                  <a:pt x="8313" y="1225"/>
                </a:lnTo>
                <a:lnTo>
                  <a:pt x="8305" y="1208"/>
                </a:lnTo>
                <a:lnTo>
                  <a:pt x="8296" y="1193"/>
                </a:lnTo>
                <a:lnTo>
                  <a:pt x="8285" y="1179"/>
                </a:lnTo>
                <a:lnTo>
                  <a:pt x="8274" y="1164"/>
                </a:lnTo>
                <a:lnTo>
                  <a:pt x="8263" y="1150"/>
                </a:lnTo>
                <a:lnTo>
                  <a:pt x="8251" y="1137"/>
                </a:lnTo>
                <a:lnTo>
                  <a:pt x="8238" y="1124"/>
                </a:lnTo>
                <a:lnTo>
                  <a:pt x="8223" y="1111"/>
                </a:lnTo>
                <a:lnTo>
                  <a:pt x="8210" y="1099"/>
                </a:lnTo>
                <a:lnTo>
                  <a:pt x="8196" y="1088"/>
                </a:lnTo>
                <a:lnTo>
                  <a:pt x="8181" y="1077"/>
                </a:lnTo>
                <a:lnTo>
                  <a:pt x="8165" y="1066"/>
                </a:lnTo>
                <a:lnTo>
                  <a:pt x="8149" y="1056"/>
                </a:lnTo>
                <a:lnTo>
                  <a:pt x="8133" y="1046"/>
                </a:lnTo>
                <a:lnTo>
                  <a:pt x="8116" y="1037"/>
                </a:lnTo>
                <a:lnTo>
                  <a:pt x="8099" y="1028"/>
                </a:lnTo>
                <a:lnTo>
                  <a:pt x="8081" y="1019"/>
                </a:lnTo>
                <a:lnTo>
                  <a:pt x="8063" y="1011"/>
                </a:lnTo>
                <a:lnTo>
                  <a:pt x="8044" y="1004"/>
                </a:lnTo>
                <a:lnTo>
                  <a:pt x="8026" y="997"/>
                </a:lnTo>
                <a:lnTo>
                  <a:pt x="8005" y="990"/>
                </a:lnTo>
                <a:lnTo>
                  <a:pt x="7986" y="984"/>
                </a:lnTo>
                <a:lnTo>
                  <a:pt x="7809" y="932"/>
                </a:lnTo>
                <a:lnTo>
                  <a:pt x="7782" y="923"/>
                </a:lnTo>
                <a:lnTo>
                  <a:pt x="7758" y="915"/>
                </a:lnTo>
                <a:lnTo>
                  <a:pt x="7736" y="906"/>
                </a:lnTo>
                <a:lnTo>
                  <a:pt x="7715" y="897"/>
                </a:lnTo>
                <a:lnTo>
                  <a:pt x="7697" y="888"/>
                </a:lnTo>
                <a:lnTo>
                  <a:pt x="7681" y="878"/>
                </a:lnTo>
                <a:lnTo>
                  <a:pt x="7666" y="868"/>
                </a:lnTo>
                <a:lnTo>
                  <a:pt x="7654" y="858"/>
                </a:lnTo>
                <a:lnTo>
                  <a:pt x="7644" y="848"/>
                </a:lnTo>
                <a:lnTo>
                  <a:pt x="7635" y="836"/>
                </a:lnTo>
                <a:lnTo>
                  <a:pt x="7627" y="823"/>
                </a:lnTo>
                <a:lnTo>
                  <a:pt x="7621" y="810"/>
                </a:lnTo>
                <a:lnTo>
                  <a:pt x="7617" y="796"/>
                </a:lnTo>
                <a:lnTo>
                  <a:pt x="7612" y="780"/>
                </a:lnTo>
                <a:lnTo>
                  <a:pt x="7610" y="765"/>
                </a:lnTo>
                <a:lnTo>
                  <a:pt x="7610" y="748"/>
                </a:lnTo>
                <a:lnTo>
                  <a:pt x="7610" y="736"/>
                </a:lnTo>
                <a:lnTo>
                  <a:pt x="7611" y="725"/>
                </a:lnTo>
                <a:lnTo>
                  <a:pt x="7612" y="714"/>
                </a:lnTo>
                <a:lnTo>
                  <a:pt x="7614" y="704"/>
                </a:lnTo>
                <a:lnTo>
                  <a:pt x="7617" y="694"/>
                </a:lnTo>
                <a:lnTo>
                  <a:pt x="7620" y="683"/>
                </a:lnTo>
                <a:lnTo>
                  <a:pt x="7623" y="673"/>
                </a:lnTo>
                <a:lnTo>
                  <a:pt x="7627" y="664"/>
                </a:lnTo>
                <a:lnTo>
                  <a:pt x="7631" y="655"/>
                </a:lnTo>
                <a:lnTo>
                  <a:pt x="7636" y="647"/>
                </a:lnTo>
                <a:lnTo>
                  <a:pt x="7642" y="637"/>
                </a:lnTo>
                <a:lnTo>
                  <a:pt x="7647" y="629"/>
                </a:lnTo>
                <a:lnTo>
                  <a:pt x="7654" y="621"/>
                </a:lnTo>
                <a:lnTo>
                  <a:pt x="7661" y="614"/>
                </a:lnTo>
                <a:lnTo>
                  <a:pt x="7668" y="607"/>
                </a:lnTo>
                <a:lnTo>
                  <a:pt x="7677" y="600"/>
                </a:lnTo>
                <a:lnTo>
                  <a:pt x="7686" y="592"/>
                </a:lnTo>
                <a:lnTo>
                  <a:pt x="7694" y="586"/>
                </a:lnTo>
                <a:lnTo>
                  <a:pt x="7703" y="580"/>
                </a:lnTo>
                <a:lnTo>
                  <a:pt x="7713" y="575"/>
                </a:lnTo>
                <a:lnTo>
                  <a:pt x="7734" y="566"/>
                </a:lnTo>
                <a:lnTo>
                  <a:pt x="7755" y="558"/>
                </a:lnTo>
                <a:lnTo>
                  <a:pt x="7777" y="552"/>
                </a:lnTo>
                <a:lnTo>
                  <a:pt x="7802" y="547"/>
                </a:lnTo>
                <a:lnTo>
                  <a:pt x="7827" y="545"/>
                </a:lnTo>
                <a:lnTo>
                  <a:pt x="7854" y="544"/>
                </a:lnTo>
                <a:lnTo>
                  <a:pt x="7876" y="544"/>
                </a:lnTo>
                <a:lnTo>
                  <a:pt x="7898" y="545"/>
                </a:lnTo>
                <a:lnTo>
                  <a:pt x="7919" y="547"/>
                </a:lnTo>
                <a:lnTo>
                  <a:pt x="7940" y="551"/>
                </a:lnTo>
                <a:lnTo>
                  <a:pt x="7962" y="555"/>
                </a:lnTo>
                <a:lnTo>
                  <a:pt x="7982" y="560"/>
                </a:lnTo>
                <a:lnTo>
                  <a:pt x="8002" y="565"/>
                </a:lnTo>
                <a:lnTo>
                  <a:pt x="8023" y="571"/>
                </a:lnTo>
                <a:lnTo>
                  <a:pt x="8043" y="578"/>
                </a:lnTo>
                <a:lnTo>
                  <a:pt x="8063" y="587"/>
                </a:lnTo>
                <a:lnTo>
                  <a:pt x="8086" y="596"/>
                </a:lnTo>
                <a:lnTo>
                  <a:pt x="8108" y="607"/>
                </a:lnTo>
                <a:lnTo>
                  <a:pt x="8132" y="618"/>
                </a:lnTo>
                <a:lnTo>
                  <a:pt x="8156" y="630"/>
                </a:lnTo>
                <a:lnTo>
                  <a:pt x="8181" y="645"/>
                </a:lnTo>
                <a:lnTo>
                  <a:pt x="8206" y="659"/>
                </a:lnTo>
                <a:lnTo>
                  <a:pt x="8318" y="483"/>
                </a:lnTo>
                <a:lnTo>
                  <a:pt x="8294" y="467"/>
                </a:lnTo>
                <a:lnTo>
                  <a:pt x="8267" y="450"/>
                </a:lnTo>
                <a:lnTo>
                  <a:pt x="8241" y="436"/>
                </a:lnTo>
                <a:lnTo>
                  <a:pt x="8213" y="422"/>
                </a:lnTo>
                <a:lnTo>
                  <a:pt x="8186" y="410"/>
                </a:lnTo>
                <a:lnTo>
                  <a:pt x="8157" y="397"/>
                </a:lnTo>
                <a:lnTo>
                  <a:pt x="8128" y="387"/>
                </a:lnTo>
                <a:lnTo>
                  <a:pt x="8097" y="377"/>
                </a:lnTo>
                <a:lnTo>
                  <a:pt x="8067" y="369"/>
                </a:lnTo>
                <a:lnTo>
                  <a:pt x="8036" y="361"/>
                </a:lnTo>
                <a:lnTo>
                  <a:pt x="8004" y="354"/>
                </a:lnTo>
                <a:lnTo>
                  <a:pt x="7973" y="349"/>
                </a:lnTo>
                <a:lnTo>
                  <a:pt x="7941" y="345"/>
                </a:lnTo>
                <a:lnTo>
                  <a:pt x="7910" y="342"/>
                </a:lnTo>
                <a:lnTo>
                  <a:pt x="7877" y="341"/>
                </a:lnTo>
                <a:lnTo>
                  <a:pt x="7846" y="340"/>
                </a:lnTo>
                <a:lnTo>
                  <a:pt x="7817" y="341"/>
                </a:lnTo>
                <a:lnTo>
                  <a:pt x="7790" y="342"/>
                </a:lnTo>
                <a:lnTo>
                  <a:pt x="7762" y="345"/>
                </a:lnTo>
                <a:lnTo>
                  <a:pt x="7737" y="348"/>
                </a:lnTo>
                <a:lnTo>
                  <a:pt x="7710" y="353"/>
                </a:lnTo>
                <a:lnTo>
                  <a:pt x="7686" y="359"/>
                </a:lnTo>
                <a:lnTo>
                  <a:pt x="7661" y="366"/>
                </a:lnTo>
                <a:lnTo>
                  <a:pt x="7638" y="373"/>
                </a:lnTo>
                <a:lnTo>
                  <a:pt x="7615" y="381"/>
                </a:lnTo>
                <a:lnTo>
                  <a:pt x="7593" y="391"/>
                </a:lnTo>
                <a:lnTo>
                  <a:pt x="7572" y="401"/>
                </a:lnTo>
                <a:lnTo>
                  <a:pt x="7551" y="412"/>
                </a:lnTo>
                <a:lnTo>
                  <a:pt x="7532" y="424"/>
                </a:lnTo>
                <a:lnTo>
                  <a:pt x="7514" y="436"/>
                </a:lnTo>
                <a:lnTo>
                  <a:pt x="7495" y="449"/>
                </a:lnTo>
                <a:lnTo>
                  <a:pt x="7478" y="464"/>
                </a:lnTo>
                <a:lnTo>
                  <a:pt x="7462" y="479"/>
                </a:lnTo>
                <a:lnTo>
                  <a:pt x="7446" y="494"/>
                </a:lnTo>
                <a:lnTo>
                  <a:pt x="7432" y="511"/>
                </a:lnTo>
                <a:lnTo>
                  <a:pt x="7419" y="528"/>
                </a:lnTo>
                <a:lnTo>
                  <a:pt x="7406" y="545"/>
                </a:lnTo>
                <a:lnTo>
                  <a:pt x="7395" y="565"/>
                </a:lnTo>
                <a:lnTo>
                  <a:pt x="7384" y="583"/>
                </a:lnTo>
                <a:lnTo>
                  <a:pt x="7374" y="604"/>
                </a:lnTo>
                <a:lnTo>
                  <a:pt x="7366" y="624"/>
                </a:lnTo>
                <a:lnTo>
                  <a:pt x="7358" y="646"/>
                </a:lnTo>
                <a:lnTo>
                  <a:pt x="7352" y="667"/>
                </a:lnTo>
                <a:lnTo>
                  <a:pt x="7347" y="689"/>
                </a:lnTo>
                <a:lnTo>
                  <a:pt x="7343" y="713"/>
                </a:lnTo>
                <a:lnTo>
                  <a:pt x="7340" y="736"/>
                </a:lnTo>
                <a:lnTo>
                  <a:pt x="7339" y="760"/>
                </a:lnTo>
                <a:lnTo>
                  <a:pt x="7338" y="784"/>
                </a:lnTo>
                <a:lnTo>
                  <a:pt x="7338" y="800"/>
                </a:lnTo>
                <a:lnTo>
                  <a:pt x="7339" y="815"/>
                </a:lnTo>
                <a:lnTo>
                  <a:pt x="7340" y="830"/>
                </a:lnTo>
                <a:lnTo>
                  <a:pt x="7342" y="845"/>
                </a:lnTo>
                <a:lnTo>
                  <a:pt x="7344" y="859"/>
                </a:lnTo>
                <a:lnTo>
                  <a:pt x="7347" y="873"/>
                </a:lnTo>
                <a:lnTo>
                  <a:pt x="7350" y="888"/>
                </a:lnTo>
                <a:lnTo>
                  <a:pt x="7353" y="901"/>
                </a:lnTo>
                <a:lnTo>
                  <a:pt x="7358" y="915"/>
                </a:lnTo>
                <a:lnTo>
                  <a:pt x="7362" y="928"/>
                </a:lnTo>
                <a:lnTo>
                  <a:pt x="7367" y="941"/>
                </a:lnTo>
                <a:lnTo>
                  <a:pt x="7373" y="954"/>
                </a:lnTo>
                <a:lnTo>
                  <a:pt x="7379" y="967"/>
                </a:lnTo>
                <a:lnTo>
                  <a:pt x="7385" y="980"/>
                </a:lnTo>
                <a:lnTo>
                  <a:pt x="7393" y="992"/>
                </a:lnTo>
                <a:lnTo>
                  <a:pt x="7401" y="1003"/>
                </a:lnTo>
                <a:lnTo>
                  <a:pt x="7412" y="1019"/>
                </a:lnTo>
                <a:lnTo>
                  <a:pt x="7424" y="1034"/>
                </a:lnTo>
                <a:lnTo>
                  <a:pt x="7436" y="1048"/>
                </a:lnTo>
                <a:lnTo>
                  <a:pt x="7451" y="1061"/>
                </a:lnTo>
                <a:lnTo>
                  <a:pt x="7465" y="1075"/>
                </a:lnTo>
                <a:lnTo>
                  <a:pt x="7481" y="1087"/>
                </a:lnTo>
                <a:lnTo>
                  <a:pt x="7497" y="1099"/>
                </a:lnTo>
                <a:lnTo>
                  <a:pt x="7515" y="1109"/>
                </a:lnTo>
                <a:lnTo>
                  <a:pt x="7533" y="1120"/>
                </a:lnTo>
                <a:lnTo>
                  <a:pt x="7552" y="1131"/>
                </a:lnTo>
                <a:lnTo>
                  <a:pt x="7573" y="1140"/>
                </a:lnTo>
                <a:lnTo>
                  <a:pt x="7594" y="1150"/>
                </a:lnTo>
                <a:lnTo>
                  <a:pt x="7617" y="1159"/>
                </a:lnTo>
                <a:lnTo>
                  <a:pt x="7640" y="1167"/>
                </a:lnTo>
                <a:lnTo>
                  <a:pt x="7664" y="1176"/>
                </a:lnTo>
                <a:lnTo>
                  <a:pt x="7690" y="1184"/>
                </a:lnTo>
                <a:lnTo>
                  <a:pt x="7850" y="1229"/>
                </a:lnTo>
                <a:lnTo>
                  <a:pt x="7878" y="1237"/>
                </a:lnTo>
                <a:lnTo>
                  <a:pt x="7904" y="1246"/>
                </a:lnTo>
                <a:lnTo>
                  <a:pt x="7928" y="1256"/>
                </a:lnTo>
                <a:lnTo>
                  <a:pt x="7950" y="1267"/>
                </a:lnTo>
                <a:lnTo>
                  <a:pt x="7971" y="1278"/>
                </a:lnTo>
                <a:lnTo>
                  <a:pt x="7989" y="1290"/>
                </a:lnTo>
                <a:lnTo>
                  <a:pt x="8005" y="1302"/>
                </a:lnTo>
                <a:lnTo>
                  <a:pt x="8020" y="1316"/>
                </a:lnTo>
                <a:lnTo>
                  <a:pt x="8032" y="1330"/>
                </a:lnTo>
                <a:lnTo>
                  <a:pt x="8042" y="1344"/>
                </a:lnTo>
                <a:lnTo>
                  <a:pt x="8051" y="1361"/>
                </a:lnTo>
                <a:lnTo>
                  <a:pt x="8059" y="1377"/>
                </a:lnTo>
                <a:lnTo>
                  <a:pt x="8064" y="1394"/>
                </a:lnTo>
                <a:lnTo>
                  <a:pt x="8069" y="1413"/>
                </a:lnTo>
                <a:lnTo>
                  <a:pt x="8072" y="1432"/>
                </a:lnTo>
                <a:lnTo>
                  <a:pt x="8073" y="1452"/>
                </a:lnTo>
                <a:lnTo>
                  <a:pt x="8072" y="1466"/>
                </a:lnTo>
                <a:lnTo>
                  <a:pt x="8071" y="1480"/>
                </a:lnTo>
                <a:lnTo>
                  <a:pt x="8070" y="1492"/>
                </a:lnTo>
                <a:lnTo>
                  <a:pt x="8068" y="1506"/>
                </a:lnTo>
                <a:lnTo>
                  <a:pt x="8064" y="1518"/>
                </a:lnTo>
                <a:lnTo>
                  <a:pt x="8061" y="1530"/>
                </a:lnTo>
                <a:lnTo>
                  <a:pt x="8057" y="1541"/>
                </a:lnTo>
                <a:lnTo>
                  <a:pt x="8052" y="1553"/>
                </a:lnTo>
                <a:lnTo>
                  <a:pt x="8047" y="1563"/>
                </a:lnTo>
                <a:lnTo>
                  <a:pt x="8042" y="1574"/>
                </a:lnTo>
                <a:lnTo>
                  <a:pt x="8035" y="1583"/>
                </a:lnTo>
                <a:lnTo>
                  <a:pt x="8029" y="1593"/>
                </a:lnTo>
                <a:lnTo>
                  <a:pt x="8021" y="1603"/>
                </a:lnTo>
                <a:lnTo>
                  <a:pt x="8013" y="1611"/>
                </a:lnTo>
                <a:lnTo>
                  <a:pt x="8003" y="1620"/>
                </a:lnTo>
                <a:lnTo>
                  <a:pt x="7994" y="1627"/>
                </a:lnTo>
                <a:lnTo>
                  <a:pt x="7984" y="1635"/>
                </a:lnTo>
                <a:lnTo>
                  <a:pt x="7974" y="1642"/>
                </a:lnTo>
                <a:lnTo>
                  <a:pt x="7963" y="1649"/>
                </a:lnTo>
                <a:lnTo>
                  <a:pt x="7951" y="1655"/>
                </a:lnTo>
                <a:lnTo>
                  <a:pt x="7940" y="1661"/>
                </a:lnTo>
                <a:lnTo>
                  <a:pt x="7928" y="1666"/>
                </a:lnTo>
                <a:lnTo>
                  <a:pt x="7915" y="1671"/>
                </a:lnTo>
                <a:lnTo>
                  <a:pt x="7902" y="1675"/>
                </a:lnTo>
                <a:lnTo>
                  <a:pt x="7887" y="1678"/>
                </a:lnTo>
                <a:lnTo>
                  <a:pt x="7873" y="1681"/>
                </a:lnTo>
                <a:lnTo>
                  <a:pt x="7859" y="1684"/>
                </a:lnTo>
                <a:lnTo>
                  <a:pt x="7844" y="1686"/>
                </a:lnTo>
                <a:lnTo>
                  <a:pt x="7828" y="1688"/>
                </a:lnTo>
                <a:lnTo>
                  <a:pt x="7812" y="1689"/>
                </a:lnTo>
                <a:lnTo>
                  <a:pt x="7796" y="1690"/>
                </a:lnTo>
                <a:lnTo>
                  <a:pt x="7778" y="1690"/>
                </a:lnTo>
                <a:lnTo>
                  <a:pt x="7750" y="1690"/>
                </a:lnTo>
                <a:lnTo>
                  <a:pt x="7721" y="1688"/>
                </a:lnTo>
                <a:lnTo>
                  <a:pt x="7694" y="1686"/>
                </a:lnTo>
                <a:lnTo>
                  <a:pt x="7667" y="1682"/>
                </a:lnTo>
                <a:lnTo>
                  <a:pt x="7642" y="1678"/>
                </a:lnTo>
                <a:lnTo>
                  <a:pt x="7618" y="1672"/>
                </a:lnTo>
                <a:lnTo>
                  <a:pt x="7593" y="1666"/>
                </a:lnTo>
                <a:lnTo>
                  <a:pt x="7570" y="1658"/>
                </a:lnTo>
                <a:lnTo>
                  <a:pt x="7546" y="1650"/>
                </a:lnTo>
                <a:lnTo>
                  <a:pt x="7523" y="1640"/>
                </a:lnTo>
                <a:lnTo>
                  <a:pt x="7499" y="1630"/>
                </a:lnTo>
                <a:lnTo>
                  <a:pt x="7475" y="1619"/>
                </a:lnTo>
                <a:lnTo>
                  <a:pt x="7451" y="1608"/>
                </a:lnTo>
                <a:lnTo>
                  <a:pt x="7425" y="1594"/>
                </a:lnTo>
                <a:lnTo>
                  <a:pt x="7400" y="1581"/>
                </a:lnTo>
                <a:lnTo>
                  <a:pt x="7374" y="1567"/>
                </a:lnTo>
                <a:lnTo>
                  <a:pt x="7280" y="1758"/>
                </a:lnTo>
                <a:lnTo>
                  <a:pt x="7307" y="1774"/>
                </a:lnTo>
                <a:lnTo>
                  <a:pt x="7336" y="1789"/>
                </a:lnTo>
                <a:lnTo>
                  <a:pt x="7364" y="1804"/>
                </a:lnTo>
                <a:lnTo>
                  <a:pt x="7394" y="1816"/>
                </a:lnTo>
                <a:lnTo>
                  <a:pt x="7423" y="1828"/>
                </a:lnTo>
                <a:lnTo>
                  <a:pt x="7453" y="1840"/>
                </a:lnTo>
                <a:lnTo>
                  <a:pt x="7484" y="1850"/>
                </a:lnTo>
                <a:lnTo>
                  <a:pt x="7515" y="1858"/>
                </a:lnTo>
                <a:lnTo>
                  <a:pt x="7546" y="1866"/>
                </a:lnTo>
                <a:lnTo>
                  <a:pt x="7578" y="1873"/>
                </a:lnTo>
                <a:lnTo>
                  <a:pt x="7609" y="1879"/>
                </a:lnTo>
                <a:lnTo>
                  <a:pt x="7641" y="1883"/>
                </a:lnTo>
                <a:lnTo>
                  <a:pt x="7674" y="1888"/>
                </a:lnTo>
                <a:lnTo>
                  <a:pt x="7705" y="1890"/>
                </a:lnTo>
                <a:lnTo>
                  <a:pt x="7738" y="1892"/>
                </a:lnTo>
                <a:lnTo>
                  <a:pt x="7769" y="1892"/>
                </a:lnTo>
                <a:lnTo>
                  <a:pt x="7805" y="1892"/>
                </a:lnTo>
                <a:lnTo>
                  <a:pt x="7838" y="1890"/>
                </a:lnTo>
                <a:lnTo>
                  <a:pt x="7872" y="1887"/>
                </a:lnTo>
                <a:lnTo>
                  <a:pt x="7904" y="1882"/>
                </a:lnTo>
                <a:lnTo>
                  <a:pt x="7935" y="1876"/>
                </a:lnTo>
                <a:lnTo>
                  <a:pt x="7965" y="1869"/>
                </a:lnTo>
                <a:lnTo>
                  <a:pt x="7993" y="1861"/>
                </a:lnTo>
                <a:lnTo>
                  <a:pt x="8022" y="1852"/>
                </a:lnTo>
                <a:lnTo>
                  <a:pt x="8048" y="1842"/>
                </a:lnTo>
                <a:lnTo>
                  <a:pt x="8074" y="1830"/>
                </a:lnTo>
                <a:lnTo>
                  <a:pt x="8098" y="1818"/>
                </a:lnTo>
                <a:lnTo>
                  <a:pt x="8122" y="1805"/>
                </a:lnTo>
                <a:lnTo>
                  <a:pt x="8144" y="1792"/>
                </a:lnTo>
                <a:lnTo>
                  <a:pt x="8165" y="1776"/>
                </a:lnTo>
                <a:lnTo>
                  <a:pt x="8185" y="1761"/>
                </a:lnTo>
                <a:lnTo>
                  <a:pt x="8204" y="1745"/>
                </a:lnTo>
                <a:lnTo>
                  <a:pt x="8221" y="1727"/>
                </a:lnTo>
                <a:lnTo>
                  <a:pt x="8239" y="1710"/>
                </a:lnTo>
                <a:lnTo>
                  <a:pt x="8254" y="1691"/>
                </a:lnTo>
                <a:lnTo>
                  <a:pt x="8268" y="1673"/>
                </a:lnTo>
                <a:lnTo>
                  <a:pt x="8281" y="1653"/>
                </a:lnTo>
                <a:lnTo>
                  <a:pt x="8294" y="1633"/>
                </a:lnTo>
                <a:lnTo>
                  <a:pt x="8305" y="1612"/>
                </a:lnTo>
                <a:lnTo>
                  <a:pt x="8315" y="1590"/>
                </a:lnTo>
                <a:lnTo>
                  <a:pt x="8324" y="1569"/>
                </a:lnTo>
                <a:lnTo>
                  <a:pt x="8331" y="1547"/>
                </a:lnTo>
                <a:lnTo>
                  <a:pt x="8338" y="1525"/>
                </a:lnTo>
                <a:lnTo>
                  <a:pt x="8343" y="1502"/>
                </a:lnTo>
                <a:lnTo>
                  <a:pt x="8348" y="1480"/>
                </a:lnTo>
                <a:lnTo>
                  <a:pt x="8351" y="1458"/>
                </a:lnTo>
                <a:lnTo>
                  <a:pt x="8353" y="1434"/>
                </a:lnTo>
                <a:lnTo>
                  <a:pt x="8353" y="1411"/>
                </a:lnTo>
                <a:close/>
                <a:moveTo>
                  <a:pt x="8707" y="1864"/>
                </a:moveTo>
                <a:lnTo>
                  <a:pt x="8962" y="1864"/>
                </a:lnTo>
                <a:lnTo>
                  <a:pt x="8962" y="364"/>
                </a:lnTo>
                <a:lnTo>
                  <a:pt x="8707" y="364"/>
                </a:lnTo>
                <a:lnTo>
                  <a:pt x="8707" y="1864"/>
                </a:lnTo>
                <a:close/>
                <a:moveTo>
                  <a:pt x="10253" y="572"/>
                </a:moveTo>
                <a:lnTo>
                  <a:pt x="10286" y="364"/>
                </a:lnTo>
                <a:lnTo>
                  <a:pt x="9252" y="364"/>
                </a:lnTo>
                <a:lnTo>
                  <a:pt x="9252" y="572"/>
                </a:lnTo>
                <a:lnTo>
                  <a:pt x="9629" y="572"/>
                </a:lnTo>
                <a:lnTo>
                  <a:pt x="9629" y="1864"/>
                </a:lnTo>
                <a:lnTo>
                  <a:pt x="9878" y="1864"/>
                </a:lnTo>
                <a:lnTo>
                  <a:pt x="9878" y="572"/>
                </a:lnTo>
                <a:lnTo>
                  <a:pt x="10253" y="572"/>
                </a:lnTo>
                <a:close/>
                <a:moveTo>
                  <a:pt x="11219" y="1864"/>
                </a:moveTo>
                <a:lnTo>
                  <a:pt x="11491" y="1864"/>
                </a:lnTo>
                <a:lnTo>
                  <a:pt x="11014" y="362"/>
                </a:lnTo>
                <a:lnTo>
                  <a:pt x="10727" y="362"/>
                </a:lnTo>
                <a:lnTo>
                  <a:pt x="10236" y="1864"/>
                </a:lnTo>
                <a:lnTo>
                  <a:pt x="10493" y="1864"/>
                </a:lnTo>
                <a:lnTo>
                  <a:pt x="10614" y="1470"/>
                </a:lnTo>
                <a:lnTo>
                  <a:pt x="11098" y="1470"/>
                </a:lnTo>
                <a:lnTo>
                  <a:pt x="11219" y="1864"/>
                </a:lnTo>
                <a:close/>
                <a:moveTo>
                  <a:pt x="11041" y="1261"/>
                </a:moveTo>
                <a:lnTo>
                  <a:pt x="10675" y="1261"/>
                </a:lnTo>
                <a:lnTo>
                  <a:pt x="10679" y="1246"/>
                </a:lnTo>
                <a:lnTo>
                  <a:pt x="10685" y="1228"/>
                </a:lnTo>
                <a:lnTo>
                  <a:pt x="10692" y="1204"/>
                </a:lnTo>
                <a:lnTo>
                  <a:pt x="10700" y="1178"/>
                </a:lnTo>
                <a:lnTo>
                  <a:pt x="10710" y="1148"/>
                </a:lnTo>
                <a:lnTo>
                  <a:pt x="10719" y="1117"/>
                </a:lnTo>
                <a:lnTo>
                  <a:pt x="10729" y="1084"/>
                </a:lnTo>
                <a:lnTo>
                  <a:pt x="10739" y="1049"/>
                </a:lnTo>
                <a:lnTo>
                  <a:pt x="10750" y="1013"/>
                </a:lnTo>
                <a:lnTo>
                  <a:pt x="10761" y="976"/>
                </a:lnTo>
                <a:lnTo>
                  <a:pt x="10772" y="939"/>
                </a:lnTo>
                <a:lnTo>
                  <a:pt x="10783" y="901"/>
                </a:lnTo>
                <a:lnTo>
                  <a:pt x="10793" y="863"/>
                </a:lnTo>
                <a:lnTo>
                  <a:pt x="10803" y="827"/>
                </a:lnTo>
                <a:lnTo>
                  <a:pt x="10812" y="793"/>
                </a:lnTo>
                <a:lnTo>
                  <a:pt x="10822" y="760"/>
                </a:lnTo>
                <a:lnTo>
                  <a:pt x="10830" y="729"/>
                </a:lnTo>
                <a:lnTo>
                  <a:pt x="10838" y="702"/>
                </a:lnTo>
                <a:lnTo>
                  <a:pt x="10844" y="676"/>
                </a:lnTo>
                <a:lnTo>
                  <a:pt x="10851" y="655"/>
                </a:lnTo>
                <a:lnTo>
                  <a:pt x="10856" y="636"/>
                </a:lnTo>
                <a:lnTo>
                  <a:pt x="10859" y="623"/>
                </a:lnTo>
                <a:lnTo>
                  <a:pt x="10862" y="615"/>
                </a:lnTo>
                <a:lnTo>
                  <a:pt x="10862" y="611"/>
                </a:lnTo>
                <a:lnTo>
                  <a:pt x="10864" y="611"/>
                </a:lnTo>
                <a:lnTo>
                  <a:pt x="10866" y="621"/>
                </a:lnTo>
                <a:lnTo>
                  <a:pt x="10869" y="635"/>
                </a:lnTo>
                <a:lnTo>
                  <a:pt x="10875" y="654"/>
                </a:lnTo>
                <a:lnTo>
                  <a:pt x="10880" y="677"/>
                </a:lnTo>
                <a:lnTo>
                  <a:pt x="10887" y="704"/>
                </a:lnTo>
                <a:lnTo>
                  <a:pt x="10894" y="733"/>
                </a:lnTo>
                <a:lnTo>
                  <a:pt x="10902" y="765"/>
                </a:lnTo>
                <a:lnTo>
                  <a:pt x="10911" y="799"/>
                </a:lnTo>
                <a:lnTo>
                  <a:pt x="10920" y="834"/>
                </a:lnTo>
                <a:lnTo>
                  <a:pt x="10931" y="871"/>
                </a:lnTo>
                <a:lnTo>
                  <a:pt x="10941" y="908"/>
                </a:lnTo>
                <a:lnTo>
                  <a:pt x="10951" y="946"/>
                </a:lnTo>
                <a:lnTo>
                  <a:pt x="10962" y="984"/>
                </a:lnTo>
                <a:lnTo>
                  <a:pt x="10972" y="1020"/>
                </a:lnTo>
                <a:lnTo>
                  <a:pt x="10981" y="1056"/>
                </a:lnTo>
                <a:lnTo>
                  <a:pt x="10992" y="1091"/>
                </a:lnTo>
                <a:lnTo>
                  <a:pt x="11000" y="1124"/>
                </a:lnTo>
                <a:lnTo>
                  <a:pt x="11009" y="1154"/>
                </a:lnTo>
                <a:lnTo>
                  <a:pt x="11016" y="1182"/>
                </a:lnTo>
                <a:lnTo>
                  <a:pt x="11023" y="1206"/>
                </a:lnTo>
                <a:lnTo>
                  <a:pt x="11030" y="1227"/>
                </a:lnTo>
                <a:lnTo>
                  <a:pt x="11035" y="1243"/>
                </a:lnTo>
                <a:lnTo>
                  <a:pt x="11039" y="1254"/>
                </a:lnTo>
                <a:lnTo>
                  <a:pt x="11041" y="1261"/>
                </a:lnTo>
                <a:close/>
                <a:moveTo>
                  <a:pt x="11243" y="152"/>
                </a:moveTo>
                <a:lnTo>
                  <a:pt x="11242" y="137"/>
                </a:lnTo>
                <a:lnTo>
                  <a:pt x="11240" y="122"/>
                </a:lnTo>
                <a:lnTo>
                  <a:pt x="11237" y="107"/>
                </a:lnTo>
                <a:lnTo>
                  <a:pt x="11232" y="94"/>
                </a:lnTo>
                <a:lnTo>
                  <a:pt x="11226" y="81"/>
                </a:lnTo>
                <a:lnTo>
                  <a:pt x="11219" y="67"/>
                </a:lnTo>
                <a:lnTo>
                  <a:pt x="11209" y="56"/>
                </a:lnTo>
                <a:lnTo>
                  <a:pt x="11199" y="45"/>
                </a:lnTo>
                <a:lnTo>
                  <a:pt x="11188" y="34"/>
                </a:lnTo>
                <a:lnTo>
                  <a:pt x="11177" y="26"/>
                </a:lnTo>
                <a:lnTo>
                  <a:pt x="11165" y="17"/>
                </a:lnTo>
                <a:lnTo>
                  <a:pt x="11152" y="11"/>
                </a:lnTo>
                <a:lnTo>
                  <a:pt x="11139" y="6"/>
                </a:lnTo>
                <a:lnTo>
                  <a:pt x="11126" y="3"/>
                </a:lnTo>
                <a:lnTo>
                  <a:pt x="11113" y="1"/>
                </a:lnTo>
                <a:lnTo>
                  <a:pt x="11098" y="0"/>
                </a:lnTo>
                <a:lnTo>
                  <a:pt x="11083" y="1"/>
                </a:lnTo>
                <a:lnTo>
                  <a:pt x="11068" y="3"/>
                </a:lnTo>
                <a:lnTo>
                  <a:pt x="11054" y="6"/>
                </a:lnTo>
                <a:lnTo>
                  <a:pt x="11040" y="11"/>
                </a:lnTo>
                <a:lnTo>
                  <a:pt x="11027" y="17"/>
                </a:lnTo>
                <a:lnTo>
                  <a:pt x="11016" y="26"/>
                </a:lnTo>
                <a:lnTo>
                  <a:pt x="11004" y="34"/>
                </a:lnTo>
                <a:lnTo>
                  <a:pt x="10994" y="45"/>
                </a:lnTo>
                <a:lnTo>
                  <a:pt x="10983" y="56"/>
                </a:lnTo>
                <a:lnTo>
                  <a:pt x="10975" y="67"/>
                </a:lnTo>
                <a:lnTo>
                  <a:pt x="10967" y="81"/>
                </a:lnTo>
                <a:lnTo>
                  <a:pt x="10962" y="94"/>
                </a:lnTo>
                <a:lnTo>
                  <a:pt x="10957" y="107"/>
                </a:lnTo>
                <a:lnTo>
                  <a:pt x="10954" y="122"/>
                </a:lnTo>
                <a:lnTo>
                  <a:pt x="10952" y="137"/>
                </a:lnTo>
                <a:lnTo>
                  <a:pt x="10951" y="152"/>
                </a:lnTo>
                <a:lnTo>
                  <a:pt x="10952" y="168"/>
                </a:lnTo>
                <a:lnTo>
                  <a:pt x="10954" y="182"/>
                </a:lnTo>
                <a:lnTo>
                  <a:pt x="10957" y="196"/>
                </a:lnTo>
                <a:lnTo>
                  <a:pt x="10962" y="210"/>
                </a:lnTo>
                <a:lnTo>
                  <a:pt x="10967" y="223"/>
                </a:lnTo>
                <a:lnTo>
                  <a:pt x="10975" y="236"/>
                </a:lnTo>
                <a:lnTo>
                  <a:pt x="10983" y="247"/>
                </a:lnTo>
                <a:lnTo>
                  <a:pt x="10994" y="259"/>
                </a:lnTo>
                <a:lnTo>
                  <a:pt x="11004" y="270"/>
                </a:lnTo>
                <a:lnTo>
                  <a:pt x="11015" y="279"/>
                </a:lnTo>
                <a:lnTo>
                  <a:pt x="11027" y="286"/>
                </a:lnTo>
                <a:lnTo>
                  <a:pt x="11040" y="292"/>
                </a:lnTo>
                <a:lnTo>
                  <a:pt x="11053" y="297"/>
                </a:lnTo>
                <a:lnTo>
                  <a:pt x="11067" y="300"/>
                </a:lnTo>
                <a:lnTo>
                  <a:pt x="11081" y="302"/>
                </a:lnTo>
                <a:lnTo>
                  <a:pt x="11096" y="303"/>
                </a:lnTo>
                <a:lnTo>
                  <a:pt x="11111" y="302"/>
                </a:lnTo>
                <a:lnTo>
                  <a:pt x="11125" y="300"/>
                </a:lnTo>
                <a:lnTo>
                  <a:pt x="11139" y="297"/>
                </a:lnTo>
                <a:lnTo>
                  <a:pt x="11152" y="292"/>
                </a:lnTo>
                <a:lnTo>
                  <a:pt x="11165" y="286"/>
                </a:lnTo>
                <a:lnTo>
                  <a:pt x="11177" y="279"/>
                </a:lnTo>
                <a:lnTo>
                  <a:pt x="11188" y="270"/>
                </a:lnTo>
                <a:lnTo>
                  <a:pt x="11199" y="259"/>
                </a:lnTo>
                <a:lnTo>
                  <a:pt x="11209" y="247"/>
                </a:lnTo>
                <a:lnTo>
                  <a:pt x="11219" y="236"/>
                </a:lnTo>
                <a:lnTo>
                  <a:pt x="11226" y="223"/>
                </a:lnTo>
                <a:lnTo>
                  <a:pt x="11232" y="210"/>
                </a:lnTo>
                <a:lnTo>
                  <a:pt x="11237" y="196"/>
                </a:lnTo>
                <a:lnTo>
                  <a:pt x="11240" y="182"/>
                </a:lnTo>
                <a:lnTo>
                  <a:pt x="11242" y="168"/>
                </a:lnTo>
                <a:lnTo>
                  <a:pt x="11243" y="152"/>
                </a:lnTo>
                <a:close/>
                <a:moveTo>
                  <a:pt x="10789" y="152"/>
                </a:moveTo>
                <a:lnTo>
                  <a:pt x="10789" y="137"/>
                </a:lnTo>
                <a:lnTo>
                  <a:pt x="10787" y="122"/>
                </a:lnTo>
                <a:lnTo>
                  <a:pt x="10783" y="107"/>
                </a:lnTo>
                <a:lnTo>
                  <a:pt x="10779" y="94"/>
                </a:lnTo>
                <a:lnTo>
                  <a:pt x="10773" y="81"/>
                </a:lnTo>
                <a:lnTo>
                  <a:pt x="10766" y="67"/>
                </a:lnTo>
                <a:lnTo>
                  <a:pt x="10756" y="56"/>
                </a:lnTo>
                <a:lnTo>
                  <a:pt x="10747" y="45"/>
                </a:lnTo>
                <a:lnTo>
                  <a:pt x="10736" y="34"/>
                </a:lnTo>
                <a:lnTo>
                  <a:pt x="10725" y="26"/>
                </a:lnTo>
                <a:lnTo>
                  <a:pt x="10713" y="17"/>
                </a:lnTo>
                <a:lnTo>
                  <a:pt x="10700" y="11"/>
                </a:lnTo>
                <a:lnTo>
                  <a:pt x="10687" y="6"/>
                </a:lnTo>
                <a:lnTo>
                  <a:pt x="10674" y="3"/>
                </a:lnTo>
                <a:lnTo>
                  <a:pt x="10660" y="1"/>
                </a:lnTo>
                <a:lnTo>
                  <a:pt x="10644" y="0"/>
                </a:lnTo>
                <a:lnTo>
                  <a:pt x="10629" y="1"/>
                </a:lnTo>
                <a:lnTo>
                  <a:pt x="10615" y="3"/>
                </a:lnTo>
                <a:lnTo>
                  <a:pt x="10602" y="6"/>
                </a:lnTo>
                <a:lnTo>
                  <a:pt x="10588" y="11"/>
                </a:lnTo>
                <a:lnTo>
                  <a:pt x="10576" y="17"/>
                </a:lnTo>
                <a:lnTo>
                  <a:pt x="10564" y="26"/>
                </a:lnTo>
                <a:lnTo>
                  <a:pt x="10553" y="34"/>
                </a:lnTo>
                <a:lnTo>
                  <a:pt x="10542" y="45"/>
                </a:lnTo>
                <a:lnTo>
                  <a:pt x="10532" y="56"/>
                </a:lnTo>
                <a:lnTo>
                  <a:pt x="10523" y="67"/>
                </a:lnTo>
                <a:lnTo>
                  <a:pt x="10516" y="81"/>
                </a:lnTo>
                <a:lnTo>
                  <a:pt x="10510" y="94"/>
                </a:lnTo>
                <a:lnTo>
                  <a:pt x="10506" y="107"/>
                </a:lnTo>
                <a:lnTo>
                  <a:pt x="10502" y="122"/>
                </a:lnTo>
                <a:lnTo>
                  <a:pt x="10500" y="137"/>
                </a:lnTo>
                <a:lnTo>
                  <a:pt x="10500" y="152"/>
                </a:lnTo>
                <a:lnTo>
                  <a:pt x="10500" y="168"/>
                </a:lnTo>
                <a:lnTo>
                  <a:pt x="10502" y="182"/>
                </a:lnTo>
                <a:lnTo>
                  <a:pt x="10506" y="196"/>
                </a:lnTo>
                <a:lnTo>
                  <a:pt x="10510" y="210"/>
                </a:lnTo>
                <a:lnTo>
                  <a:pt x="10516" y="223"/>
                </a:lnTo>
                <a:lnTo>
                  <a:pt x="10523" y="236"/>
                </a:lnTo>
                <a:lnTo>
                  <a:pt x="10532" y="247"/>
                </a:lnTo>
                <a:lnTo>
                  <a:pt x="10542" y="259"/>
                </a:lnTo>
                <a:lnTo>
                  <a:pt x="10553" y="270"/>
                </a:lnTo>
                <a:lnTo>
                  <a:pt x="10564" y="279"/>
                </a:lnTo>
                <a:lnTo>
                  <a:pt x="10576" y="286"/>
                </a:lnTo>
                <a:lnTo>
                  <a:pt x="10588" y="292"/>
                </a:lnTo>
                <a:lnTo>
                  <a:pt x="10602" y="297"/>
                </a:lnTo>
                <a:lnTo>
                  <a:pt x="10615" y="300"/>
                </a:lnTo>
                <a:lnTo>
                  <a:pt x="10629" y="302"/>
                </a:lnTo>
                <a:lnTo>
                  <a:pt x="10644" y="303"/>
                </a:lnTo>
                <a:lnTo>
                  <a:pt x="10660" y="302"/>
                </a:lnTo>
                <a:lnTo>
                  <a:pt x="10674" y="300"/>
                </a:lnTo>
                <a:lnTo>
                  <a:pt x="10687" y="297"/>
                </a:lnTo>
                <a:lnTo>
                  <a:pt x="10700" y="292"/>
                </a:lnTo>
                <a:lnTo>
                  <a:pt x="10713" y="286"/>
                </a:lnTo>
                <a:lnTo>
                  <a:pt x="10725" y="279"/>
                </a:lnTo>
                <a:lnTo>
                  <a:pt x="10736" y="270"/>
                </a:lnTo>
                <a:lnTo>
                  <a:pt x="10747" y="259"/>
                </a:lnTo>
                <a:lnTo>
                  <a:pt x="10756" y="247"/>
                </a:lnTo>
                <a:lnTo>
                  <a:pt x="10766" y="236"/>
                </a:lnTo>
                <a:lnTo>
                  <a:pt x="10773" y="223"/>
                </a:lnTo>
                <a:lnTo>
                  <a:pt x="10779" y="210"/>
                </a:lnTo>
                <a:lnTo>
                  <a:pt x="10783" y="196"/>
                </a:lnTo>
                <a:lnTo>
                  <a:pt x="10787" y="182"/>
                </a:lnTo>
                <a:lnTo>
                  <a:pt x="10789" y="168"/>
                </a:lnTo>
                <a:lnTo>
                  <a:pt x="10789" y="152"/>
                </a:lnTo>
                <a:close/>
                <a:moveTo>
                  <a:pt x="12476" y="572"/>
                </a:moveTo>
                <a:lnTo>
                  <a:pt x="12509" y="364"/>
                </a:lnTo>
                <a:lnTo>
                  <a:pt x="11474" y="364"/>
                </a:lnTo>
                <a:lnTo>
                  <a:pt x="11474" y="572"/>
                </a:lnTo>
                <a:lnTo>
                  <a:pt x="11852" y="572"/>
                </a:lnTo>
                <a:lnTo>
                  <a:pt x="11852" y="1864"/>
                </a:lnTo>
                <a:lnTo>
                  <a:pt x="12100" y="1864"/>
                </a:lnTo>
                <a:lnTo>
                  <a:pt x="12100" y="572"/>
                </a:lnTo>
                <a:lnTo>
                  <a:pt x="12476" y="572"/>
                </a:lnTo>
                <a:close/>
              </a:path>
            </a:pathLst>
          </a:custGeom>
          <a:solidFill>
            <a:schemeClr val="tx1"/>
          </a:solidFill>
          <a:ln w="9525">
            <a:noFill/>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endParaRPr>
          </a:p>
        </p:txBody>
      </p:sp>
      <p:sp>
        <p:nvSpPr>
          <p:cNvPr id="6" name="Freeform 7"/>
          <p:cNvSpPr>
            <a:spLocks/>
          </p:cNvSpPr>
          <p:nvPr userDrawn="1"/>
        </p:nvSpPr>
        <p:spPr bwMode="auto">
          <a:xfrm>
            <a:off x="6343650" y="476250"/>
            <a:ext cx="508000" cy="546100"/>
          </a:xfrm>
          <a:custGeom>
            <a:avLst/>
            <a:gdLst/>
            <a:ahLst/>
            <a:cxnLst>
              <a:cxn ang="0">
                <a:pos x="0" y="3663"/>
              </a:cxn>
              <a:cxn ang="0">
                <a:pos x="111" y="3554"/>
              </a:cxn>
              <a:cxn ang="0">
                <a:pos x="129" y="3375"/>
              </a:cxn>
              <a:cxn ang="0">
                <a:pos x="185" y="3196"/>
              </a:cxn>
              <a:cxn ang="0">
                <a:pos x="240" y="3016"/>
              </a:cxn>
              <a:cxn ang="0">
                <a:pos x="315" y="2855"/>
              </a:cxn>
              <a:cxn ang="0">
                <a:pos x="388" y="2692"/>
              </a:cxn>
              <a:cxn ang="0">
                <a:pos x="481" y="2549"/>
              </a:cxn>
              <a:cxn ang="0">
                <a:pos x="573" y="2424"/>
              </a:cxn>
              <a:cxn ang="0">
                <a:pos x="684" y="2298"/>
              </a:cxn>
              <a:cxn ang="0">
                <a:pos x="795" y="2172"/>
              </a:cxn>
              <a:cxn ang="0">
                <a:pos x="924" y="2083"/>
              </a:cxn>
              <a:cxn ang="0">
                <a:pos x="1054" y="1993"/>
              </a:cxn>
              <a:cxn ang="0">
                <a:pos x="1202" y="1921"/>
              </a:cxn>
              <a:cxn ang="0">
                <a:pos x="1332" y="1884"/>
              </a:cxn>
              <a:cxn ang="0">
                <a:pos x="1479" y="1849"/>
              </a:cxn>
              <a:cxn ang="0">
                <a:pos x="1646" y="1813"/>
              </a:cxn>
              <a:cxn ang="0">
                <a:pos x="1794" y="1813"/>
              </a:cxn>
              <a:cxn ang="0">
                <a:pos x="1961" y="1849"/>
              </a:cxn>
              <a:cxn ang="0">
                <a:pos x="2109" y="1884"/>
              </a:cxn>
              <a:cxn ang="0">
                <a:pos x="2238" y="1921"/>
              </a:cxn>
              <a:cxn ang="0">
                <a:pos x="2385" y="1993"/>
              </a:cxn>
              <a:cxn ang="0">
                <a:pos x="2516" y="2083"/>
              </a:cxn>
              <a:cxn ang="0">
                <a:pos x="2645" y="2172"/>
              </a:cxn>
              <a:cxn ang="0">
                <a:pos x="2756" y="2298"/>
              </a:cxn>
              <a:cxn ang="0">
                <a:pos x="2867" y="2424"/>
              </a:cxn>
              <a:cxn ang="0">
                <a:pos x="2960" y="2549"/>
              </a:cxn>
              <a:cxn ang="0">
                <a:pos x="3051" y="2692"/>
              </a:cxn>
              <a:cxn ang="0">
                <a:pos x="3144" y="2855"/>
              </a:cxn>
              <a:cxn ang="0">
                <a:pos x="3200" y="3016"/>
              </a:cxn>
              <a:cxn ang="0">
                <a:pos x="3255" y="3196"/>
              </a:cxn>
              <a:cxn ang="0">
                <a:pos x="3311" y="3375"/>
              </a:cxn>
              <a:cxn ang="0">
                <a:pos x="3329" y="3554"/>
              </a:cxn>
              <a:cxn ang="0">
                <a:pos x="3459" y="3663"/>
              </a:cxn>
              <a:cxn ang="0">
                <a:pos x="0" y="0"/>
              </a:cxn>
            </a:cxnLst>
            <a:rect l="0" t="0" r="r" b="b"/>
            <a:pathLst>
              <a:path w="3459" h="3663">
                <a:moveTo>
                  <a:pt x="0" y="0"/>
                </a:moveTo>
                <a:lnTo>
                  <a:pt x="0" y="3663"/>
                </a:lnTo>
                <a:lnTo>
                  <a:pt x="93" y="3663"/>
                </a:lnTo>
                <a:lnTo>
                  <a:pt x="111" y="3554"/>
                </a:lnTo>
                <a:lnTo>
                  <a:pt x="111" y="3464"/>
                </a:lnTo>
                <a:lnTo>
                  <a:pt x="129" y="3375"/>
                </a:lnTo>
                <a:lnTo>
                  <a:pt x="148" y="3285"/>
                </a:lnTo>
                <a:lnTo>
                  <a:pt x="185" y="3196"/>
                </a:lnTo>
                <a:lnTo>
                  <a:pt x="204" y="3106"/>
                </a:lnTo>
                <a:lnTo>
                  <a:pt x="240" y="3016"/>
                </a:lnTo>
                <a:lnTo>
                  <a:pt x="278" y="2926"/>
                </a:lnTo>
                <a:lnTo>
                  <a:pt x="315" y="2855"/>
                </a:lnTo>
                <a:lnTo>
                  <a:pt x="351" y="2782"/>
                </a:lnTo>
                <a:lnTo>
                  <a:pt x="388" y="2692"/>
                </a:lnTo>
                <a:lnTo>
                  <a:pt x="426" y="2621"/>
                </a:lnTo>
                <a:lnTo>
                  <a:pt x="481" y="2549"/>
                </a:lnTo>
                <a:lnTo>
                  <a:pt x="518" y="2477"/>
                </a:lnTo>
                <a:lnTo>
                  <a:pt x="573" y="2424"/>
                </a:lnTo>
                <a:lnTo>
                  <a:pt x="629" y="2351"/>
                </a:lnTo>
                <a:lnTo>
                  <a:pt x="684" y="2298"/>
                </a:lnTo>
                <a:lnTo>
                  <a:pt x="740" y="2225"/>
                </a:lnTo>
                <a:lnTo>
                  <a:pt x="795" y="2172"/>
                </a:lnTo>
                <a:lnTo>
                  <a:pt x="869" y="2137"/>
                </a:lnTo>
                <a:lnTo>
                  <a:pt x="924" y="2083"/>
                </a:lnTo>
                <a:lnTo>
                  <a:pt x="999" y="2047"/>
                </a:lnTo>
                <a:lnTo>
                  <a:pt x="1054" y="1993"/>
                </a:lnTo>
                <a:lnTo>
                  <a:pt x="1128" y="1957"/>
                </a:lnTo>
                <a:lnTo>
                  <a:pt x="1202" y="1921"/>
                </a:lnTo>
                <a:lnTo>
                  <a:pt x="1276" y="1903"/>
                </a:lnTo>
                <a:lnTo>
                  <a:pt x="1332" y="1884"/>
                </a:lnTo>
                <a:lnTo>
                  <a:pt x="1406" y="1849"/>
                </a:lnTo>
                <a:lnTo>
                  <a:pt x="1479" y="1849"/>
                </a:lnTo>
                <a:lnTo>
                  <a:pt x="1572" y="1831"/>
                </a:lnTo>
                <a:lnTo>
                  <a:pt x="1646" y="1813"/>
                </a:lnTo>
                <a:lnTo>
                  <a:pt x="1720" y="1813"/>
                </a:lnTo>
                <a:lnTo>
                  <a:pt x="1794" y="1813"/>
                </a:lnTo>
                <a:lnTo>
                  <a:pt x="1868" y="1831"/>
                </a:lnTo>
                <a:lnTo>
                  <a:pt x="1961" y="1849"/>
                </a:lnTo>
                <a:lnTo>
                  <a:pt x="2034" y="1849"/>
                </a:lnTo>
                <a:lnTo>
                  <a:pt x="2109" y="1884"/>
                </a:lnTo>
                <a:lnTo>
                  <a:pt x="2183" y="1903"/>
                </a:lnTo>
                <a:lnTo>
                  <a:pt x="2238" y="1921"/>
                </a:lnTo>
                <a:lnTo>
                  <a:pt x="2312" y="1957"/>
                </a:lnTo>
                <a:lnTo>
                  <a:pt x="2385" y="1993"/>
                </a:lnTo>
                <a:lnTo>
                  <a:pt x="2441" y="2047"/>
                </a:lnTo>
                <a:lnTo>
                  <a:pt x="2516" y="2083"/>
                </a:lnTo>
                <a:lnTo>
                  <a:pt x="2571" y="2137"/>
                </a:lnTo>
                <a:lnTo>
                  <a:pt x="2645" y="2172"/>
                </a:lnTo>
                <a:lnTo>
                  <a:pt x="2700" y="2225"/>
                </a:lnTo>
                <a:lnTo>
                  <a:pt x="2756" y="2298"/>
                </a:lnTo>
                <a:lnTo>
                  <a:pt x="2811" y="2351"/>
                </a:lnTo>
                <a:lnTo>
                  <a:pt x="2867" y="2424"/>
                </a:lnTo>
                <a:lnTo>
                  <a:pt x="2922" y="2477"/>
                </a:lnTo>
                <a:lnTo>
                  <a:pt x="2960" y="2549"/>
                </a:lnTo>
                <a:lnTo>
                  <a:pt x="3015" y="2621"/>
                </a:lnTo>
                <a:lnTo>
                  <a:pt x="3051" y="2692"/>
                </a:lnTo>
                <a:lnTo>
                  <a:pt x="3089" y="2782"/>
                </a:lnTo>
                <a:lnTo>
                  <a:pt x="3144" y="2855"/>
                </a:lnTo>
                <a:lnTo>
                  <a:pt x="3162" y="2926"/>
                </a:lnTo>
                <a:lnTo>
                  <a:pt x="3200" y="3016"/>
                </a:lnTo>
                <a:lnTo>
                  <a:pt x="3237" y="3106"/>
                </a:lnTo>
                <a:lnTo>
                  <a:pt x="3255" y="3196"/>
                </a:lnTo>
                <a:lnTo>
                  <a:pt x="3292" y="3285"/>
                </a:lnTo>
                <a:lnTo>
                  <a:pt x="3311" y="3375"/>
                </a:lnTo>
                <a:lnTo>
                  <a:pt x="3329" y="3464"/>
                </a:lnTo>
                <a:lnTo>
                  <a:pt x="3329" y="3554"/>
                </a:lnTo>
                <a:lnTo>
                  <a:pt x="3348" y="3663"/>
                </a:lnTo>
                <a:lnTo>
                  <a:pt x="3459" y="3663"/>
                </a:lnTo>
                <a:lnTo>
                  <a:pt x="3459" y="0"/>
                </a:lnTo>
                <a:lnTo>
                  <a:pt x="0" y="0"/>
                </a:lnTo>
                <a:close/>
              </a:path>
            </a:pathLst>
          </a:custGeom>
          <a:solidFill>
            <a:srgbClr val="249457"/>
          </a:solidFill>
          <a:ln w="6350" cmpd="sng">
            <a:solidFill>
              <a:srgbClr val="249457"/>
            </a:solidFill>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endParaRPr>
          </a:p>
        </p:txBody>
      </p:sp>
    </p:spTree>
    <p:extLst>
      <p:ext uri="{BB962C8B-B14F-4D97-AF65-F5344CB8AC3E}">
        <p14:creationId xmlns:p14="http://schemas.microsoft.com/office/powerpoint/2010/main" val="3192667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0" y="223838"/>
            <a:ext cx="9144000" cy="517525"/>
          </a:xfrm>
          <a:prstGeom prst="rect">
            <a:avLst/>
          </a:prstGeom>
        </p:spPr>
        <p:txBody>
          <a:bodyPr/>
          <a:lstStyle>
            <a:lvl1pPr>
              <a:defRPr>
                <a:latin typeface="Calibri" pitchFamily="34" charset="0"/>
              </a:defRPr>
            </a:lvl1pPr>
          </a:lstStyle>
          <a:p>
            <a:r>
              <a:rPr lang="de-DE" dirty="0" smtClean="0"/>
              <a:t>Titelmasterformat durch Klicken bearbeiten</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EE2CC19B-DAA3-4258-84FF-012ACD453E36}" type="slidenum">
              <a:rPr lang="de-AT"/>
              <a:pPr>
                <a:defRPr/>
              </a:pPr>
              <a:t>‹Nr.›</a:t>
            </a:fld>
            <a:endParaRPr lang="de-AT"/>
          </a:p>
        </p:txBody>
      </p:sp>
    </p:spTree>
    <p:extLst>
      <p:ext uri="{BB962C8B-B14F-4D97-AF65-F5344CB8AC3E}">
        <p14:creationId xmlns:p14="http://schemas.microsoft.com/office/powerpoint/2010/main" val="40286450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0" y="223838"/>
            <a:ext cx="9144000" cy="5902325"/>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 name="Foliennummernplatzhalter 2"/>
          <p:cNvSpPr>
            <a:spLocks noGrp="1"/>
          </p:cNvSpPr>
          <p:nvPr>
            <p:ph type="sldNum" sz="quarter" idx="10"/>
          </p:nvPr>
        </p:nvSpPr>
        <p:spPr>
          <a:xfrm>
            <a:off x="8542338" y="6584950"/>
            <a:ext cx="601662" cy="273050"/>
          </a:xfrm>
        </p:spPr>
        <p:txBody>
          <a:bodyPr/>
          <a:lstStyle>
            <a:lvl1pPr>
              <a:defRPr/>
            </a:lvl1pPr>
          </a:lstStyle>
          <a:p>
            <a:fld id="{548FF2C4-00E7-41A9-A676-C3F680C3F827}" type="slidenum">
              <a:rPr lang="de-AT"/>
              <a:pPr/>
              <a:t>‹Nr.›</a:t>
            </a:fld>
            <a:endParaRPr lang="de-AT"/>
          </a:p>
        </p:txBody>
      </p:sp>
    </p:spTree>
    <p:extLst>
      <p:ext uri="{BB962C8B-B14F-4D97-AF65-F5344CB8AC3E}">
        <p14:creationId xmlns:p14="http://schemas.microsoft.com/office/powerpoint/2010/main" val="2341949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buNone/>
              <a:defRPr/>
            </a:lvl1pPr>
          </a:lstStyle>
          <a:p>
            <a:pPr>
              <a:buClr>
                <a:srgbClr val="000000"/>
              </a:buClr>
            </a:pPr>
            <a:fld id="{31C4C51F-2B95-42DA-93EF-67D10442C5FE}" type="slidenum">
              <a:rPr lang="de-AT" smtClean="0">
                <a:solidFill>
                  <a:srgbClr val="FFFFFF"/>
                </a:solidFill>
              </a:rPr>
              <a:pPr>
                <a:buClr>
                  <a:srgbClr val="000000"/>
                </a:buClr>
              </a:pPr>
              <a:t>‹Nr.›</a:t>
            </a:fld>
            <a:endParaRPr lang="de-AT" dirty="0">
              <a:solidFill>
                <a:srgbClr val="FFFFFF"/>
              </a:solidFill>
            </a:endParaRPr>
          </a:p>
        </p:txBody>
      </p:sp>
    </p:spTree>
    <p:extLst>
      <p:ext uri="{BB962C8B-B14F-4D97-AF65-F5344CB8AC3E}">
        <p14:creationId xmlns:p14="http://schemas.microsoft.com/office/powerpoint/2010/main" val="10191507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defRPr>
                <a:latin typeface="Calibri" pitchFamily="34" charset="0"/>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atin typeface="Calibri" pitchFamily="34" charset="0"/>
              </a:defRPr>
            </a:lvl1pPr>
          </a:lstStyle>
          <a:p>
            <a:pPr algn="just" eaLnBrk="0" fontAlgn="base" hangingPunct="0">
              <a:spcBef>
                <a:spcPct val="15000"/>
              </a:spcBef>
              <a:spcAft>
                <a:spcPct val="15000"/>
              </a:spcAft>
              <a:buClr>
                <a:srgbClr val="000000"/>
              </a:buClr>
              <a:buFontTx/>
              <a:buChar char="•"/>
            </a:pPr>
            <a:fld id="{5A1E434B-D022-4236-9CED-EE865EA94744}" type="datetimeFigureOut">
              <a:rPr lang="de-DE" sz="1600" smtClean="0">
                <a:solidFill>
                  <a:srgbClr val="000000"/>
                </a:solidFill>
              </a:rPr>
              <a:pPr algn="just" eaLnBrk="0" fontAlgn="base" hangingPunct="0">
                <a:spcBef>
                  <a:spcPct val="15000"/>
                </a:spcBef>
                <a:spcAft>
                  <a:spcPct val="15000"/>
                </a:spcAft>
                <a:buClr>
                  <a:srgbClr val="000000"/>
                </a:buClr>
                <a:buFontTx/>
                <a:buChar char="•"/>
              </a:pPr>
              <a:t>22.08.2016</a:t>
            </a:fld>
            <a:endParaRPr lang="de-AT" sz="1600" dirty="0">
              <a:solidFill>
                <a:srgbClr val="000000"/>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defRPr>
            </a:lvl1pPr>
          </a:lstStyle>
          <a:p>
            <a:pPr algn="just" eaLnBrk="0" fontAlgn="base" hangingPunct="0">
              <a:spcBef>
                <a:spcPct val="15000"/>
              </a:spcBef>
              <a:spcAft>
                <a:spcPct val="15000"/>
              </a:spcAft>
              <a:buClr>
                <a:srgbClr val="000000"/>
              </a:buClr>
              <a:buFontTx/>
              <a:buChar char="•"/>
            </a:pPr>
            <a:endParaRPr lang="de-AT" sz="1600" dirty="0">
              <a:solidFill>
                <a:srgbClr val="000000"/>
              </a:solidFill>
            </a:endParaRPr>
          </a:p>
        </p:txBody>
      </p:sp>
      <p:sp>
        <p:nvSpPr>
          <p:cNvPr id="6" name="Foliennummernplatzhalter 5"/>
          <p:cNvSpPr>
            <a:spLocks noGrp="1"/>
          </p:cNvSpPr>
          <p:nvPr>
            <p:ph type="sldNum" sz="quarter" idx="12"/>
          </p:nvPr>
        </p:nvSpPr>
        <p:spPr/>
        <p:txBody>
          <a:bodyPr/>
          <a:lstStyle/>
          <a:p>
            <a:pPr>
              <a:buClr>
                <a:srgbClr val="000000"/>
              </a:buClr>
            </a:pPr>
            <a:fld id="{4DEBBB40-0983-4FFD-BA04-1ED2207EE875}" type="slidenum">
              <a:rPr lang="de-AT" smtClean="0">
                <a:solidFill>
                  <a:srgbClr val="FFFFFF"/>
                </a:solidFill>
              </a:rPr>
              <a:pPr>
                <a:buClr>
                  <a:srgbClr val="000000"/>
                </a:buClr>
              </a:pPr>
              <a:t>‹Nr.›</a:t>
            </a:fld>
            <a:endParaRPr lang="de-AT">
              <a:solidFill>
                <a:srgbClr val="FFFFFF"/>
              </a:solidFill>
            </a:endParaRPr>
          </a:p>
        </p:txBody>
      </p:sp>
    </p:spTree>
    <p:extLst>
      <p:ext uri="{BB962C8B-B14F-4D97-AF65-F5344CB8AC3E}">
        <p14:creationId xmlns:p14="http://schemas.microsoft.com/office/powerpoint/2010/main" val="167879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sp>
        <p:nvSpPr>
          <p:cNvPr id="7" name="Text Box 873"/>
          <p:cNvSpPr txBox="1">
            <a:spLocks noChangeArrowheads="1"/>
          </p:cNvSpPr>
          <p:nvPr userDrawn="1"/>
        </p:nvSpPr>
        <p:spPr bwMode="auto">
          <a:xfrm>
            <a:off x="0" y="1996346"/>
            <a:ext cx="9161463" cy="4861653"/>
          </a:xfrm>
          <a:prstGeom prst="rect">
            <a:avLst/>
          </a:prstGeom>
          <a:gradFill rotWithShape="1">
            <a:gsLst>
              <a:gs pos="0">
                <a:srgbClr val="004040"/>
              </a:gs>
              <a:gs pos="50000">
                <a:srgbClr val="008080"/>
              </a:gs>
              <a:gs pos="100000">
                <a:srgbClr val="004040"/>
              </a:gs>
            </a:gsLst>
            <a:lin ang="18900000" scaled="1"/>
          </a:gradFill>
          <a:ln w="9525" algn="ctr">
            <a:noFill/>
            <a:miter lim="800000"/>
            <a:headEnd/>
            <a:tailEnd/>
          </a:ln>
        </p:spPr>
        <p:txBody>
          <a:bodyPr wrap="none" lIns="91430" tIns="45715" rIns="91430" bIns="45715" anchor="ctr"/>
          <a:lstStyle/>
          <a:p>
            <a:pPr algn="ctr">
              <a:spcBef>
                <a:spcPct val="50000"/>
              </a:spcBef>
              <a:defRPr/>
            </a:pPr>
            <a:endParaRPr lang="en-US" sz="6000" b="1" kern="0" dirty="0">
              <a:solidFill>
                <a:srgbClr val="FFFFFF"/>
              </a:solidFill>
              <a:latin typeface="Calibri" pitchFamily="34" charset="0"/>
              <a:cs typeface="Calibri" pitchFamily="34" charset="0"/>
            </a:endParaRPr>
          </a:p>
        </p:txBody>
      </p:sp>
      <p:sp>
        <p:nvSpPr>
          <p:cNvPr id="3" name="Freeform 4"/>
          <p:cNvSpPr>
            <a:spLocks/>
          </p:cNvSpPr>
          <p:nvPr userDrawn="1"/>
        </p:nvSpPr>
        <p:spPr bwMode="auto">
          <a:xfrm>
            <a:off x="6343650" y="2362200"/>
            <a:ext cx="2817813" cy="3482975"/>
          </a:xfrm>
          <a:custGeom>
            <a:avLst/>
            <a:gdLst/>
            <a:ahLst/>
            <a:cxnLst>
              <a:cxn ang="0">
                <a:pos x="0" y="0"/>
              </a:cxn>
              <a:cxn ang="0">
                <a:pos x="0" y="4935"/>
              </a:cxn>
              <a:cxn ang="0">
                <a:pos x="131" y="4935"/>
              </a:cxn>
              <a:cxn ang="0">
                <a:pos x="145" y="4806"/>
              </a:cxn>
              <a:cxn ang="0">
                <a:pos x="162" y="4677"/>
              </a:cxn>
              <a:cxn ang="0">
                <a:pos x="185" y="4552"/>
              </a:cxn>
              <a:cxn ang="0">
                <a:pos x="211" y="4428"/>
              </a:cxn>
              <a:cxn ang="0">
                <a:pos x="242" y="4308"/>
              </a:cxn>
              <a:cxn ang="0">
                <a:pos x="276" y="4188"/>
              </a:cxn>
              <a:cxn ang="0">
                <a:pos x="316" y="4073"/>
              </a:cxn>
              <a:cxn ang="0">
                <a:pos x="357" y="3960"/>
              </a:cxn>
              <a:cxn ang="0">
                <a:pos x="403" y="3849"/>
              </a:cxn>
              <a:cxn ang="0">
                <a:pos x="453" y="3743"/>
              </a:cxn>
              <a:cxn ang="0">
                <a:pos x="506" y="3639"/>
              </a:cxn>
              <a:cxn ang="0">
                <a:pos x="561" y="3539"/>
              </a:cxn>
              <a:cxn ang="0">
                <a:pos x="622" y="3441"/>
              </a:cxn>
              <a:cxn ang="0">
                <a:pos x="684" y="3348"/>
              </a:cxn>
              <a:cxn ang="0">
                <a:pos x="749" y="3259"/>
              </a:cxn>
              <a:cxn ang="0">
                <a:pos x="818" y="3174"/>
              </a:cxn>
              <a:cxn ang="0">
                <a:pos x="890" y="3092"/>
              </a:cxn>
              <a:cxn ang="0">
                <a:pos x="963" y="3015"/>
              </a:cxn>
              <a:cxn ang="0">
                <a:pos x="1039" y="2942"/>
              </a:cxn>
              <a:cxn ang="0">
                <a:pos x="1119" y="2875"/>
              </a:cxn>
              <a:cxn ang="0">
                <a:pos x="1200" y="2811"/>
              </a:cxn>
              <a:cxn ang="0">
                <a:pos x="1284" y="2753"/>
              </a:cxn>
              <a:cxn ang="0">
                <a:pos x="1370" y="2699"/>
              </a:cxn>
              <a:cxn ang="0">
                <a:pos x="1458" y="2650"/>
              </a:cxn>
              <a:cxn ang="0">
                <a:pos x="1548" y="2606"/>
              </a:cxn>
              <a:cxn ang="0">
                <a:pos x="1640" y="2568"/>
              </a:cxn>
              <a:cxn ang="0">
                <a:pos x="1733" y="2535"/>
              </a:cxn>
              <a:cxn ang="0">
                <a:pos x="1829" y="2508"/>
              </a:cxn>
              <a:cxn ang="0">
                <a:pos x="1924" y="2486"/>
              </a:cxn>
              <a:cxn ang="0">
                <a:pos x="2023" y="2472"/>
              </a:cxn>
              <a:cxn ang="0">
                <a:pos x="2123" y="2462"/>
              </a:cxn>
              <a:cxn ang="0">
                <a:pos x="2223" y="2459"/>
              </a:cxn>
              <a:cxn ang="0">
                <a:pos x="2326" y="2462"/>
              </a:cxn>
              <a:cxn ang="0">
                <a:pos x="2426" y="2472"/>
              </a:cxn>
              <a:cxn ang="0">
                <a:pos x="2526" y="2488"/>
              </a:cxn>
              <a:cxn ang="0">
                <a:pos x="2625" y="2510"/>
              </a:cxn>
              <a:cxn ang="0">
                <a:pos x="2721" y="2537"/>
              </a:cxn>
              <a:cxn ang="0">
                <a:pos x="2815" y="2571"/>
              </a:cxn>
              <a:cxn ang="0">
                <a:pos x="2908" y="2610"/>
              </a:cxn>
              <a:cxn ang="0">
                <a:pos x="3000" y="2655"/>
              </a:cxn>
              <a:cxn ang="0">
                <a:pos x="3089" y="2706"/>
              </a:cxn>
              <a:cxn ang="0">
                <a:pos x="3176" y="2762"/>
              </a:cxn>
              <a:cxn ang="0">
                <a:pos x="3261" y="2823"/>
              </a:cxn>
              <a:cxn ang="0">
                <a:pos x="3344" y="2887"/>
              </a:cxn>
              <a:cxn ang="0">
                <a:pos x="3423" y="2958"/>
              </a:cxn>
              <a:cxn ang="0">
                <a:pos x="3501" y="3032"/>
              </a:cxn>
              <a:cxn ang="0">
                <a:pos x="3575" y="3112"/>
              </a:cxn>
              <a:cxn ang="0">
                <a:pos x="3647" y="3195"/>
              </a:cxn>
              <a:cxn ang="0">
                <a:pos x="3647" y="0"/>
              </a:cxn>
              <a:cxn ang="0">
                <a:pos x="0" y="0"/>
              </a:cxn>
            </a:cxnLst>
            <a:rect l="0" t="0" r="r" b="b"/>
            <a:pathLst>
              <a:path w="3647" h="4935">
                <a:moveTo>
                  <a:pt x="0" y="0"/>
                </a:moveTo>
                <a:lnTo>
                  <a:pt x="0" y="4935"/>
                </a:lnTo>
                <a:lnTo>
                  <a:pt x="131" y="4935"/>
                </a:lnTo>
                <a:lnTo>
                  <a:pt x="145" y="4806"/>
                </a:lnTo>
                <a:lnTo>
                  <a:pt x="162" y="4677"/>
                </a:lnTo>
                <a:lnTo>
                  <a:pt x="185" y="4552"/>
                </a:lnTo>
                <a:lnTo>
                  <a:pt x="211" y="4428"/>
                </a:lnTo>
                <a:lnTo>
                  <a:pt x="242" y="4308"/>
                </a:lnTo>
                <a:lnTo>
                  <a:pt x="276" y="4188"/>
                </a:lnTo>
                <a:lnTo>
                  <a:pt x="316" y="4073"/>
                </a:lnTo>
                <a:lnTo>
                  <a:pt x="357" y="3960"/>
                </a:lnTo>
                <a:lnTo>
                  <a:pt x="403" y="3849"/>
                </a:lnTo>
                <a:lnTo>
                  <a:pt x="453" y="3743"/>
                </a:lnTo>
                <a:lnTo>
                  <a:pt x="506" y="3639"/>
                </a:lnTo>
                <a:lnTo>
                  <a:pt x="561" y="3539"/>
                </a:lnTo>
                <a:lnTo>
                  <a:pt x="622" y="3441"/>
                </a:lnTo>
                <a:lnTo>
                  <a:pt x="684" y="3348"/>
                </a:lnTo>
                <a:lnTo>
                  <a:pt x="749" y="3259"/>
                </a:lnTo>
                <a:lnTo>
                  <a:pt x="818" y="3174"/>
                </a:lnTo>
                <a:lnTo>
                  <a:pt x="890" y="3092"/>
                </a:lnTo>
                <a:lnTo>
                  <a:pt x="963" y="3015"/>
                </a:lnTo>
                <a:lnTo>
                  <a:pt x="1039" y="2942"/>
                </a:lnTo>
                <a:lnTo>
                  <a:pt x="1119" y="2875"/>
                </a:lnTo>
                <a:lnTo>
                  <a:pt x="1200" y="2811"/>
                </a:lnTo>
                <a:lnTo>
                  <a:pt x="1284" y="2753"/>
                </a:lnTo>
                <a:lnTo>
                  <a:pt x="1370" y="2699"/>
                </a:lnTo>
                <a:lnTo>
                  <a:pt x="1458" y="2650"/>
                </a:lnTo>
                <a:lnTo>
                  <a:pt x="1548" y="2606"/>
                </a:lnTo>
                <a:lnTo>
                  <a:pt x="1640" y="2568"/>
                </a:lnTo>
                <a:lnTo>
                  <a:pt x="1733" y="2535"/>
                </a:lnTo>
                <a:lnTo>
                  <a:pt x="1829" y="2508"/>
                </a:lnTo>
                <a:lnTo>
                  <a:pt x="1924" y="2486"/>
                </a:lnTo>
                <a:lnTo>
                  <a:pt x="2023" y="2472"/>
                </a:lnTo>
                <a:lnTo>
                  <a:pt x="2123" y="2462"/>
                </a:lnTo>
                <a:lnTo>
                  <a:pt x="2223" y="2459"/>
                </a:lnTo>
                <a:lnTo>
                  <a:pt x="2326" y="2462"/>
                </a:lnTo>
                <a:lnTo>
                  <a:pt x="2426" y="2472"/>
                </a:lnTo>
                <a:lnTo>
                  <a:pt x="2526" y="2488"/>
                </a:lnTo>
                <a:lnTo>
                  <a:pt x="2625" y="2510"/>
                </a:lnTo>
                <a:lnTo>
                  <a:pt x="2721" y="2537"/>
                </a:lnTo>
                <a:lnTo>
                  <a:pt x="2815" y="2571"/>
                </a:lnTo>
                <a:lnTo>
                  <a:pt x="2908" y="2610"/>
                </a:lnTo>
                <a:lnTo>
                  <a:pt x="3000" y="2655"/>
                </a:lnTo>
                <a:lnTo>
                  <a:pt x="3089" y="2706"/>
                </a:lnTo>
                <a:lnTo>
                  <a:pt x="3176" y="2762"/>
                </a:lnTo>
                <a:lnTo>
                  <a:pt x="3261" y="2823"/>
                </a:lnTo>
                <a:lnTo>
                  <a:pt x="3344" y="2887"/>
                </a:lnTo>
                <a:lnTo>
                  <a:pt x="3423" y="2958"/>
                </a:lnTo>
                <a:lnTo>
                  <a:pt x="3501" y="3032"/>
                </a:lnTo>
                <a:lnTo>
                  <a:pt x="3575" y="3112"/>
                </a:lnTo>
                <a:lnTo>
                  <a:pt x="3647" y="3195"/>
                </a:lnTo>
                <a:lnTo>
                  <a:pt x="3647" y="0"/>
                </a:lnTo>
                <a:lnTo>
                  <a:pt x="0" y="0"/>
                </a:lnTo>
                <a:close/>
              </a:path>
            </a:pathLst>
          </a:custGeom>
          <a:noFill/>
          <a:ln w="19050" cmpd="sng">
            <a:solidFill>
              <a:srgbClr val="B2B2B2"/>
            </a:solidFill>
            <a:prstDash val="solid"/>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cs typeface="Arial" charset="0"/>
            </a:endParaRPr>
          </a:p>
        </p:txBody>
      </p:sp>
      <p:sp>
        <p:nvSpPr>
          <p:cNvPr id="4" name="Freeform 5"/>
          <p:cNvSpPr>
            <a:spLocks noEditPoints="1"/>
          </p:cNvSpPr>
          <p:nvPr userDrawn="1"/>
        </p:nvSpPr>
        <p:spPr bwMode="auto">
          <a:xfrm>
            <a:off x="6897688" y="795338"/>
            <a:ext cx="1851025" cy="228600"/>
          </a:xfrm>
          <a:custGeom>
            <a:avLst/>
            <a:gdLst/>
            <a:ahLst/>
            <a:cxnLst>
              <a:cxn ang="0">
                <a:pos x="770" y="1479"/>
              </a:cxn>
              <a:cxn ang="0">
                <a:pos x="314" y="1535"/>
              </a:cxn>
              <a:cxn ang="0">
                <a:pos x="242" y="1363"/>
              </a:cxn>
              <a:cxn ang="0">
                <a:pos x="661" y="1368"/>
              </a:cxn>
              <a:cxn ang="0">
                <a:pos x="816" y="1140"/>
              </a:cxn>
              <a:cxn ang="0">
                <a:pos x="712" y="924"/>
              </a:cxn>
              <a:cxn ang="0">
                <a:pos x="185" y="710"/>
              </a:cxn>
              <a:cxn ang="0">
                <a:pos x="46" y="444"/>
              </a:cxn>
              <a:cxn ang="0">
                <a:pos x="209" y="93"/>
              </a:cxn>
              <a:cxn ang="0">
                <a:pos x="670" y="14"/>
              </a:cxn>
              <a:cxn ang="0">
                <a:pos x="729" y="181"/>
              </a:cxn>
              <a:cxn ang="0">
                <a:pos x="383" y="170"/>
              </a:cxn>
              <a:cxn ang="0">
                <a:pos x="240" y="349"/>
              </a:cxn>
              <a:cxn ang="0">
                <a:pos x="328" y="561"/>
              </a:cxn>
              <a:cxn ang="0">
                <a:pos x="867" y="789"/>
              </a:cxn>
              <a:cxn ang="0">
                <a:pos x="1013" y="1081"/>
              </a:cxn>
              <a:cxn ang="0">
                <a:pos x="3601" y="1369"/>
              </a:cxn>
              <a:cxn ang="0">
                <a:pos x="5414" y="181"/>
              </a:cxn>
              <a:cxn ang="0">
                <a:pos x="4982" y="1368"/>
              </a:cxn>
              <a:cxn ang="0">
                <a:pos x="7106" y="878"/>
              </a:cxn>
              <a:cxn ang="0">
                <a:pos x="6958" y="1371"/>
              </a:cxn>
              <a:cxn ang="0">
                <a:pos x="7171" y="1240"/>
              </a:cxn>
              <a:cxn ang="0">
                <a:pos x="7078" y="277"/>
              </a:cxn>
              <a:cxn ang="0">
                <a:pos x="6840" y="672"/>
              </a:cxn>
              <a:cxn ang="0">
                <a:pos x="7114" y="502"/>
              </a:cxn>
              <a:cxn ang="0">
                <a:pos x="7280" y="1390"/>
              </a:cxn>
              <a:cxn ang="0">
                <a:pos x="7027" y="1509"/>
              </a:cxn>
              <a:cxn ang="0">
                <a:pos x="6810" y="33"/>
              </a:cxn>
              <a:cxn ang="0">
                <a:pos x="7159" y="109"/>
              </a:cxn>
              <a:cxn ang="0">
                <a:pos x="7311" y="321"/>
              </a:cxn>
              <a:cxn ang="0">
                <a:pos x="7275" y="573"/>
              </a:cxn>
              <a:cxn ang="0">
                <a:pos x="7168" y="761"/>
              </a:cxn>
              <a:cxn ang="0">
                <a:pos x="7383" y="1090"/>
              </a:cxn>
              <a:cxn ang="0">
                <a:pos x="9006" y="1444"/>
              </a:cxn>
              <a:cxn ang="0">
                <a:pos x="8480" y="1532"/>
              </a:cxn>
              <a:cxn ang="0">
                <a:pos x="8238" y="1394"/>
              </a:cxn>
              <a:cxn ang="0">
                <a:pos x="8328" y="32"/>
              </a:cxn>
              <a:cxn ang="0">
                <a:pos x="8441" y="1346"/>
              </a:cxn>
              <a:cxn ang="0">
                <a:pos x="8820" y="1363"/>
              </a:cxn>
              <a:cxn ang="0">
                <a:pos x="8961" y="1068"/>
              </a:cxn>
              <a:cxn ang="0">
                <a:pos x="10522" y="219"/>
              </a:cxn>
              <a:cxn ang="0">
                <a:pos x="10454" y="723"/>
              </a:cxn>
              <a:cxn ang="0">
                <a:pos x="10640" y="539"/>
              </a:cxn>
              <a:cxn ang="0">
                <a:pos x="10508" y="1210"/>
              </a:cxn>
              <a:cxn ang="0">
                <a:pos x="10227" y="864"/>
              </a:cxn>
              <a:cxn ang="0">
                <a:pos x="10554" y="58"/>
              </a:cxn>
              <a:cxn ang="0">
                <a:pos x="10816" y="309"/>
              </a:cxn>
              <a:cxn ang="0">
                <a:pos x="10754" y="707"/>
              </a:cxn>
              <a:cxn ang="0">
                <a:pos x="10422" y="847"/>
              </a:cxn>
              <a:cxn ang="0">
                <a:pos x="10789" y="1331"/>
              </a:cxn>
              <a:cxn ang="0">
                <a:pos x="12408" y="1512"/>
              </a:cxn>
              <a:cxn ang="0">
                <a:pos x="11845" y="1455"/>
              </a:cxn>
              <a:cxn ang="0">
                <a:pos x="11545" y="873"/>
              </a:cxn>
              <a:cxn ang="0">
                <a:pos x="11640" y="321"/>
              </a:cxn>
              <a:cxn ang="0">
                <a:pos x="11946" y="50"/>
              </a:cxn>
              <a:cxn ang="0">
                <a:pos x="12451" y="84"/>
              </a:cxn>
              <a:cxn ang="0">
                <a:pos x="12225" y="162"/>
              </a:cxn>
              <a:cxn ang="0">
                <a:pos x="11890" y="253"/>
              </a:cxn>
              <a:cxn ang="0">
                <a:pos x="11753" y="563"/>
              </a:cxn>
              <a:cxn ang="0">
                <a:pos x="11815" y="1198"/>
              </a:cxn>
              <a:cxn ang="0">
                <a:pos x="12231" y="1395"/>
              </a:cxn>
            </a:cxnLst>
            <a:rect l="0" t="0" r="r" b="b"/>
            <a:pathLst>
              <a:path w="12599" h="1547">
                <a:moveTo>
                  <a:pt x="1013" y="1099"/>
                </a:moveTo>
                <a:lnTo>
                  <a:pt x="1012" y="1124"/>
                </a:lnTo>
                <a:lnTo>
                  <a:pt x="1010" y="1150"/>
                </a:lnTo>
                <a:lnTo>
                  <a:pt x="1006" y="1175"/>
                </a:lnTo>
                <a:lnTo>
                  <a:pt x="1000" y="1201"/>
                </a:lnTo>
                <a:lnTo>
                  <a:pt x="992" y="1225"/>
                </a:lnTo>
                <a:lnTo>
                  <a:pt x="983" y="1250"/>
                </a:lnTo>
                <a:lnTo>
                  <a:pt x="972" y="1274"/>
                </a:lnTo>
                <a:lnTo>
                  <a:pt x="960" y="1298"/>
                </a:lnTo>
                <a:lnTo>
                  <a:pt x="946" y="1321"/>
                </a:lnTo>
                <a:lnTo>
                  <a:pt x="930" y="1344"/>
                </a:lnTo>
                <a:lnTo>
                  <a:pt x="914" y="1365"/>
                </a:lnTo>
                <a:lnTo>
                  <a:pt x="896" y="1385"/>
                </a:lnTo>
                <a:lnTo>
                  <a:pt x="875" y="1404"/>
                </a:lnTo>
                <a:lnTo>
                  <a:pt x="854" y="1422"/>
                </a:lnTo>
                <a:lnTo>
                  <a:pt x="832" y="1440"/>
                </a:lnTo>
                <a:lnTo>
                  <a:pt x="808" y="1456"/>
                </a:lnTo>
                <a:lnTo>
                  <a:pt x="789" y="1467"/>
                </a:lnTo>
                <a:lnTo>
                  <a:pt x="770" y="1479"/>
                </a:lnTo>
                <a:lnTo>
                  <a:pt x="752" y="1488"/>
                </a:lnTo>
                <a:lnTo>
                  <a:pt x="733" y="1497"/>
                </a:lnTo>
                <a:lnTo>
                  <a:pt x="714" y="1505"/>
                </a:lnTo>
                <a:lnTo>
                  <a:pt x="695" y="1513"/>
                </a:lnTo>
                <a:lnTo>
                  <a:pt x="676" y="1519"/>
                </a:lnTo>
                <a:lnTo>
                  <a:pt x="656" y="1526"/>
                </a:lnTo>
                <a:lnTo>
                  <a:pt x="636" y="1531"/>
                </a:lnTo>
                <a:lnTo>
                  <a:pt x="616" y="1535"/>
                </a:lnTo>
                <a:lnTo>
                  <a:pt x="594" y="1539"/>
                </a:lnTo>
                <a:lnTo>
                  <a:pt x="572" y="1542"/>
                </a:lnTo>
                <a:lnTo>
                  <a:pt x="549" y="1544"/>
                </a:lnTo>
                <a:lnTo>
                  <a:pt x="525" y="1546"/>
                </a:lnTo>
                <a:lnTo>
                  <a:pt x="501" y="1547"/>
                </a:lnTo>
                <a:lnTo>
                  <a:pt x="475" y="1547"/>
                </a:lnTo>
                <a:lnTo>
                  <a:pt x="442" y="1547"/>
                </a:lnTo>
                <a:lnTo>
                  <a:pt x="409" y="1545"/>
                </a:lnTo>
                <a:lnTo>
                  <a:pt x="377" y="1543"/>
                </a:lnTo>
                <a:lnTo>
                  <a:pt x="346" y="1539"/>
                </a:lnTo>
                <a:lnTo>
                  <a:pt x="314" y="1535"/>
                </a:lnTo>
                <a:lnTo>
                  <a:pt x="285" y="1529"/>
                </a:lnTo>
                <a:lnTo>
                  <a:pt x="254" y="1522"/>
                </a:lnTo>
                <a:lnTo>
                  <a:pt x="226" y="1514"/>
                </a:lnTo>
                <a:lnTo>
                  <a:pt x="196" y="1506"/>
                </a:lnTo>
                <a:lnTo>
                  <a:pt x="168" y="1496"/>
                </a:lnTo>
                <a:lnTo>
                  <a:pt x="139" y="1485"/>
                </a:lnTo>
                <a:lnTo>
                  <a:pt x="111" y="1472"/>
                </a:lnTo>
                <a:lnTo>
                  <a:pt x="83" y="1459"/>
                </a:lnTo>
                <a:lnTo>
                  <a:pt x="55" y="1445"/>
                </a:lnTo>
                <a:lnTo>
                  <a:pt x="27" y="1430"/>
                </a:lnTo>
                <a:lnTo>
                  <a:pt x="0" y="1412"/>
                </a:lnTo>
                <a:lnTo>
                  <a:pt x="77" y="1274"/>
                </a:lnTo>
                <a:lnTo>
                  <a:pt x="100" y="1291"/>
                </a:lnTo>
                <a:lnTo>
                  <a:pt x="124" y="1305"/>
                </a:lnTo>
                <a:lnTo>
                  <a:pt x="147" y="1319"/>
                </a:lnTo>
                <a:lnTo>
                  <a:pt x="171" y="1331"/>
                </a:lnTo>
                <a:lnTo>
                  <a:pt x="195" y="1344"/>
                </a:lnTo>
                <a:lnTo>
                  <a:pt x="219" y="1354"/>
                </a:lnTo>
                <a:lnTo>
                  <a:pt x="242" y="1363"/>
                </a:lnTo>
                <a:lnTo>
                  <a:pt x="266" y="1371"/>
                </a:lnTo>
                <a:lnTo>
                  <a:pt x="291" y="1378"/>
                </a:lnTo>
                <a:lnTo>
                  <a:pt x="315" y="1385"/>
                </a:lnTo>
                <a:lnTo>
                  <a:pt x="341" y="1390"/>
                </a:lnTo>
                <a:lnTo>
                  <a:pt x="366" y="1394"/>
                </a:lnTo>
                <a:lnTo>
                  <a:pt x="393" y="1398"/>
                </a:lnTo>
                <a:lnTo>
                  <a:pt x="420" y="1400"/>
                </a:lnTo>
                <a:lnTo>
                  <a:pt x="447" y="1401"/>
                </a:lnTo>
                <a:lnTo>
                  <a:pt x="475" y="1402"/>
                </a:lnTo>
                <a:lnTo>
                  <a:pt x="515" y="1401"/>
                </a:lnTo>
                <a:lnTo>
                  <a:pt x="552" y="1398"/>
                </a:lnTo>
                <a:lnTo>
                  <a:pt x="568" y="1397"/>
                </a:lnTo>
                <a:lnTo>
                  <a:pt x="583" y="1394"/>
                </a:lnTo>
                <a:lnTo>
                  <a:pt x="597" y="1391"/>
                </a:lnTo>
                <a:lnTo>
                  <a:pt x="611" y="1388"/>
                </a:lnTo>
                <a:lnTo>
                  <a:pt x="624" y="1384"/>
                </a:lnTo>
                <a:lnTo>
                  <a:pt x="637" y="1379"/>
                </a:lnTo>
                <a:lnTo>
                  <a:pt x="649" y="1374"/>
                </a:lnTo>
                <a:lnTo>
                  <a:pt x="661" y="1368"/>
                </a:lnTo>
                <a:lnTo>
                  <a:pt x="674" y="1361"/>
                </a:lnTo>
                <a:lnTo>
                  <a:pt x="686" y="1354"/>
                </a:lnTo>
                <a:lnTo>
                  <a:pt x="698" y="1346"/>
                </a:lnTo>
                <a:lnTo>
                  <a:pt x="710" y="1337"/>
                </a:lnTo>
                <a:lnTo>
                  <a:pt x="724" y="1326"/>
                </a:lnTo>
                <a:lnTo>
                  <a:pt x="735" y="1316"/>
                </a:lnTo>
                <a:lnTo>
                  <a:pt x="746" y="1305"/>
                </a:lnTo>
                <a:lnTo>
                  <a:pt x="757" y="1294"/>
                </a:lnTo>
                <a:lnTo>
                  <a:pt x="766" y="1281"/>
                </a:lnTo>
                <a:lnTo>
                  <a:pt x="774" y="1269"/>
                </a:lnTo>
                <a:lnTo>
                  <a:pt x="783" y="1257"/>
                </a:lnTo>
                <a:lnTo>
                  <a:pt x="790" y="1244"/>
                </a:lnTo>
                <a:lnTo>
                  <a:pt x="796" y="1230"/>
                </a:lnTo>
                <a:lnTo>
                  <a:pt x="801" y="1216"/>
                </a:lnTo>
                <a:lnTo>
                  <a:pt x="806" y="1202"/>
                </a:lnTo>
                <a:lnTo>
                  <a:pt x="810" y="1187"/>
                </a:lnTo>
                <a:lnTo>
                  <a:pt x="812" y="1172"/>
                </a:lnTo>
                <a:lnTo>
                  <a:pt x="814" y="1157"/>
                </a:lnTo>
                <a:lnTo>
                  <a:pt x="816" y="1140"/>
                </a:lnTo>
                <a:lnTo>
                  <a:pt x="816" y="1124"/>
                </a:lnTo>
                <a:lnTo>
                  <a:pt x="816" y="1112"/>
                </a:lnTo>
                <a:lnTo>
                  <a:pt x="815" y="1101"/>
                </a:lnTo>
                <a:lnTo>
                  <a:pt x="814" y="1088"/>
                </a:lnTo>
                <a:lnTo>
                  <a:pt x="812" y="1077"/>
                </a:lnTo>
                <a:lnTo>
                  <a:pt x="810" y="1066"/>
                </a:lnTo>
                <a:lnTo>
                  <a:pt x="807" y="1055"/>
                </a:lnTo>
                <a:lnTo>
                  <a:pt x="803" y="1043"/>
                </a:lnTo>
                <a:lnTo>
                  <a:pt x="800" y="1033"/>
                </a:lnTo>
                <a:lnTo>
                  <a:pt x="795" y="1023"/>
                </a:lnTo>
                <a:lnTo>
                  <a:pt x="790" y="1013"/>
                </a:lnTo>
                <a:lnTo>
                  <a:pt x="785" y="1003"/>
                </a:lnTo>
                <a:lnTo>
                  <a:pt x="779" y="993"/>
                </a:lnTo>
                <a:lnTo>
                  <a:pt x="772" y="983"/>
                </a:lnTo>
                <a:lnTo>
                  <a:pt x="765" y="974"/>
                </a:lnTo>
                <a:lnTo>
                  <a:pt x="758" y="966"/>
                </a:lnTo>
                <a:lnTo>
                  <a:pt x="750" y="957"/>
                </a:lnTo>
                <a:lnTo>
                  <a:pt x="732" y="939"/>
                </a:lnTo>
                <a:lnTo>
                  <a:pt x="712" y="924"/>
                </a:lnTo>
                <a:lnTo>
                  <a:pt x="691" y="909"/>
                </a:lnTo>
                <a:lnTo>
                  <a:pt x="667" y="894"/>
                </a:lnTo>
                <a:lnTo>
                  <a:pt x="641" y="881"/>
                </a:lnTo>
                <a:lnTo>
                  <a:pt x="613" y="869"/>
                </a:lnTo>
                <a:lnTo>
                  <a:pt x="583" y="858"/>
                </a:lnTo>
                <a:lnTo>
                  <a:pt x="551" y="847"/>
                </a:lnTo>
                <a:lnTo>
                  <a:pt x="402" y="801"/>
                </a:lnTo>
                <a:lnTo>
                  <a:pt x="376" y="794"/>
                </a:lnTo>
                <a:lnTo>
                  <a:pt x="353" y="786"/>
                </a:lnTo>
                <a:lnTo>
                  <a:pt x="332" y="779"/>
                </a:lnTo>
                <a:lnTo>
                  <a:pt x="310" y="772"/>
                </a:lnTo>
                <a:lnTo>
                  <a:pt x="291" y="765"/>
                </a:lnTo>
                <a:lnTo>
                  <a:pt x="273" y="757"/>
                </a:lnTo>
                <a:lnTo>
                  <a:pt x="256" y="750"/>
                </a:lnTo>
                <a:lnTo>
                  <a:pt x="241" y="743"/>
                </a:lnTo>
                <a:lnTo>
                  <a:pt x="226" y="736"/>
                </a:lnTo>
                <a:lnTo>
                  <a:pt x="211" y="728"/>
                </a:lnTo>
                <a:lnTo>
                  <a:pt x="198" y="720"/>
                </a:lnTo>
                <a:lnTo>
                  <a:pt x="185" y="710"/>
                </a:lnTo>
                <a:lnTo>
                  <a:pt x="173" y="701"/>
                </a:lnTo>
                <a:lnTo>
                  <a:pt x="161" y="691"/>
                </a:lnTo>
                <a:lnTo>
                  <a:pt x="149" y="681"/>
                </a:lnTo>
                <a:lnTo>
                  <a:pt x="138" y="670"/>
                </a:lnTo>
                <a:lnTo>
                  <a:pt x="127" y="656"/>
                </a:lnTo>
                <a:lnTo>
                  <a:pt x="116" y="644"/>
                </a:lnTo>
                <a:lnTo>
                  <a:pt x="107" y="631"/>
                </a:lnTo>
                <a:lnTo>
                  <a:pt x="97" y="617"/>
                </a:lnTo>
                <a:lnTo>
                  <a:pt x="89" y="603"/>
                </a:lnTo>
                <a:lnTo>
                  <a:pt x="81" y="589"/>
                </a:lnTo>
                <a:lnTo>
                  <a:pt x="74" y="574"/>
                </a:lnTo>
                <a:lnTo>
                  <a:pt x="68" y="558"/>
                </a:lnTo>
                <a:lnTo>
                  <a:pt x="63" y="543"/>
                </a:lnTo>
                <a:lnTo>
                  <a:pt x="58" y="528"/>
                </a:lnTo>
                <a:lnTo>
                  <a:pt x="54" y="511"/>
                </a:lnTo>
                <a:lnTo>
                  <a:pt x="51" y="495"/>
                </a:lnTo>
                <a:lnTo>
                  <a:pt x="49" y="479"/>
                </a:lnTo>
                <a:lnTo>
                  <a:pt x="47" y="461"/>
                </a:lnTo>
                <a:lnTo>
                  <a:pt x="46" y="444"/>
                </a:lnTo>
                <a:lnTo>
                  <a:pt x="46" y="427"/>
                </a:lnTo>
                <a:lnTo>
                  <a:pt x="46" y="403"/>
                </a:lnTo>
                <a:lnTo>
                  <a:pt x="48" y="380"/>
                </a:lnTo>
                <a:lnTo>
                  <a:pt x="50" y="357"/>
                </a:lnTo>
                <a:lnTo>
                  <a:pt x="54" y="336"/>
                </a:lnTo>
                <a:lnTo>
                  <a:pt x="59" y="314"/>
                </a:lnTo>
                <a:lnTo>
                  <a:pt x="65" y="294"/>
                </a:lnTo>
                <a:lnTo>
                  <a:pt x="71" y="273"/>
                </a:lnTo>
                <a:lnTo>
                  <a:pt x="79" y="253"/>
                </a:lnTo>
                <a:lnTo>
                  <a:pt x="88" y="234"/>
                </a:lnTo>
                <a:lnTo>
                  <a:pt x="98" y="215"/>
                </a:lnTo>
                <a:lnTo>
                  <a:pt x="110" y="198"/>
                </a:lnTo>
                <a:lnTo>
                  <a:pt x="121" y="180"/>
                </a:lnTo>
                <a:lnTo>
                  <a:pt x="134" y="164"/>
                </a:lnTo>
                <a:lnTo>
                  <a:pt x="147" y="149"/>
                </a:lnTo>
                <a:lnTo>
                  <a:pt x="162" y="133"/>
                </a:lnTo>
                <a:lnTo>
                  <a:pt x="177" y="119"/>
                </a:lnTo>
                <a:lnTo>
                  <a:pt x="193" y="105"/>
                </a:lnTo>
                <a:lnTo>
                  <a:pt x="209" y="93"/>
                </a:lnTo>
                <a:lnTo>
                  <a:pt x="228" y="80"/>
                </a:lnTo>
                <a:lnTo>
                  <a:pt x="246" y="69"/>
                </a:lnTo>
                <a:lnTo>
                  <a:pt x="265" y="58"/>
                </a:lnTo>
                <a:lnTo>
                  <a:pt x="286" y="49"/>
                </a:lnTo>
                <a:lnTo>
                  <a:pt x="306" y="39"/>
                </a:lnTo>
                <a:lnTo>
                  <a:pt x="328" y="31"/>
                </a:lnTo>
                <a:lnTo>
                  <a:pt x="350" y="24"/>
                </a:lnTo>
                <a:lnTo>
                  <a:pt x="373" y="17"/>
                </a:lnTo>
                <a:lnTo>
                  <a:pt x="397" y="12"/>
                </a:lnTo>
                <a:lnTo>
                  <a:pt x="421" y="8"/>
                </a:lnTo>
                <a:lnTo>
                  <a:pt x="447" y="4"/>
                </a:lnTo>
                <a:lnTo>
                  <a:pt x="472" y="2"/>
                </a:lnTo>
                <a:lnTo>
                  <a:pt x="498" y="0"/>
                </a:lnTo>
                <a:lnTo>
                  <a:pt x="525" y="0"/>
                </a:lnTo>
                <a:lnTo>
                  <a:pt x="554" y="1"/>
                </a:lnTo>
                <a:lnTo>
                  <a:pt x="583" y="2"/>
                </a:lnTo>
                <a:lnTo>
                  <a:pt x="612" y="5"/>
                </a:lnTo>
                <a:lnTo>
                  <a:pt x="641" y="9"/>
                </a:lnTo>
                <a:lnTo>
                  <a:pt x="670" y="14"/>
                </a:lnTo>
                <a:lnTo>
                  <a:pt x="698" y="20"/>
                </a:lnTo>
                <a:lnTo>
                  <a:pt x="726" y="27"/>
                </a:lnTo>
                <a:lnTo>
                  <a:pt x="754" y="35"/>
                </a:lnTo>
                <a:lnTo>
                  <a:pt x="782" y="45"/>
                </a:lnTo>
                <a:lnTo>
                  <a:pt x="809" y="56"/>
                </a:lnTo>
                <a:lnTo>
                  <a:pt x="838" y="67"/>
                </a:lnTo>
                <a:lnTo>
                  <a:pt x="864" y="80"/>
                </a:lnTo>
                <a:lnTo>
                  <a:pt x="892" y="95"/>
                </a:lnTo>
                <a:lnTo>
                  <a:pt x="918" y="109"/>
                </a:lnTo>
                <a:lnTo>
                  <a:pt x="946" y="125"/>
                </a:lnTo>
                <a:lnTo>
                  <a:pt x="972" y="143"/>
                </a:lnTo>
                <a:lnTo>
                  <a:pt x="894" y="270"/>
                </a:lnTo>
                <a:lnTo>
                  <a:pt x="867" y="254"/>
                </a:lnTo>
                <a:lnTo>
                  <a:pt x="842" y="239"/>
                </a:lnTo>
                <a:lnTo>
                  <a:pt x="818" y="224"/>
                </a:lnTo>
                <a:lnTo>
                  <a:pt x="795" y="212"/>
                </a:lnTo>
                <a:lnTo>
                  <a:pt x="772" y="201"/>
                </a:lnTo>
                <a:lnTo>
                  <a:pt x="750" y="191"/>
                </a:lnTo>
                <a:lnTo>
                  <a:pt x="729" y="181"/>
                </a:lnTo>
                <a:lnTo>
                  <a:pt x="707" y="173"/>
                </a:lnTo>
                <a:lnTo>
                  <a:pt x="686" y="166"/>
                </a:lnTo>
                <a:lnTo>
                  <a:pt x="665" y="160"/>
                </a:lnTo>
                <a:lnTo>
                  <a:pt x="644" y="155"/>
                </a:lnTo>
                <a:lnTo>
                  <a:pt x="623" y="152"/>
                </a:lnTo>
                <a:lnTo>
                  <a:pt x="601" y="149"/>
                </a:lnTo>
                <a:lnTo>
                  <a:pt x="579" y="147"/>
                </a:lnTo>
                <a:lnTo>
                  <a:pt x="557" y="146"/>
                </a:lnTo>
                <a:lnTo>
                  <a:pt x="533" y="145"/>
                </a:lnTo>
                <a:lnTo>
                  <a:pt x="516" y="146"/>
                </a:lnTo>
                <a:lnTo>
                  <a:pt x="499" y="146"/>
                </a:lnTo>
                <a:lnTo>
                  <a:pt x="482" y="148"/>
                </a:lnTo>
                <a:lnTo>
                  <a:pt x="467" y="149"/>
                </a:lnTo>
                <a:lnTo>
                  <a:pt x="452" y="152"/>
                </a:lnTo>
                <a:lnTo>
                  <a:pt x="436" y="154"/>
                </a:lnTo>
                <a:lnTo>
                  <a:pt x="422" y="158"/>
                </a:lnTo>
                <a:lnTo>
                  <a:pt x="408" y="161"/>
                </a:lnTo>
                <a:lnTo>
                  <a:pt x="395" y="165"/>
                </a:lnTo>
                <a:lnTo>
                  <a:pt x="383" y="170"/>
                </a:lnTo>
                <a:lnTo>
                  <a:pt x="369" y="175"/>
                </a:lnTo>
                <a:lnTo>
                  <a:pt x="358" y="181"/>
                </a:lnTo>
                <a:lnTo>
                  <a:pt x="346" y="188"/>
                </a:lnTo>
                <a:lnTo>
                  <a:pt x="336" y="195"/>
                </a:lnTo>
                <a:lnTo>
                  <a:pt x="326" y="202"/>
                </a:lnTo>
                <a:lnTo>
                  <a:pt x="315" y="210"/>
                </a:lnTo>
                <a:lnTo>
                  <a:pt x="305" y="218"/>
                </a:lnTo>
                <a:lnTo>
                  <a:pt x="297" y="227"/>
                </a:lnTo>
                <a:lnTo>
                  <a:pt x="289" y="236"/>
                </a:lnTo>
                <a:lnTo>
                  <a:pt x="281" y="246"/>
                </a:lnTo>
                <a:lnTo>
                  <a:pt x="274" y="255"/>
                </a:lnTo>
                <a:lnTo>
                  <a:pt x="267" y="266"/>
                </a:lnTo>
                <a:lnTo>
                  <a:pt x="261" y="276"/>
                </a:lnTo>
                <a:lnTo>
                  <a:pt x="256" y="288"/>
                </a:lnTo>
                <a:lnTo>
                  <a:pt x="252" y="299"/>
                </a:lnTo>
                <a:lnTo>
                  <a:pt x="248" y="311"/>
                </a:lnTo>
                <a:lnTo>
                  <a:pt x="245" y="323"/>
                </a:lnTo>
                <a:lnTo>
                  <a:pt x="242" y="336"/>
                </a:lnTo>
                <a:lnTo>
                  <a:pt x="240" y="349"/>
                </a:lnTo>
                <a:lnTo>
                  <a:pt x="239" y="362"/>
                </a:lnTo>
                <a:lnTo>
                  <a:pt x="238" y="375"/>
                </a:lnTo>
                <a:lnTo>
                  <a:pt x="237" y="390"/>
                </a:lnTo>
                <a:lnTo>
                  <a:pt x="238" y="412"/>
                </a:lnTo>
                <a:lnTo>
                  <a:pt x="241" y="433"/>
                </a:lnTo>
                <a:lnTo>
                  <a:pt x="243" y="443"/>
                </a:lnTo>
                <a:lnTo>
                  <a:pt x="245" y="453"/>
                </a:lnTo>
                <a:lnTo>
                  <a:pt x="248" y="462"/>
                </a:lnTo>
                <a:lnTo>
                  <a:pt x="251" y="471"/>
                </a:lnTo>
                <a:lnTo>
                  <a:pt x="255" y="481"/>
                </a:lnTo>
                <a:lnTo>
                  <a:pt x="259" y="489"/>
                </a:lnTo>
                <a:lnTo>
                  <a:pt x="264" y="498"/>
                </a:lnTo>
                <a:lnTo>
                  <a:pt x="270" y="505"/>
                </a:lnTo>
                <a:lnTo>
                  <a:pt x="275" y="513"/>
                </a:lnTo>
                <a:lnTo>
                  <a:pt x="281" y="520"/>
                </a:lnTo>
                <a:lnTo>
                  <a:pt x="288" y="528"/>
                </a:lnTo>
                <a:lnTo>
                  <a:pt x="295" y="535"/>
                </a:lnTo>
                <a:lnTo>
                  <a:pt x="310" y="548"/>
                </a:lnTo>
                <a:lnTo>
                  <a:pt x="328" y="561"/>
                </a:lnTo>
                <a:lnTo>
                  <a:pt x="348" y="574"/>
                </a:lnTo>
                <a:lnTo>
                  <a:pt x="370" y="587"/>
                </a:lnTo>
                <a:lnTo>
                  <a:pt x="395" y="598"/>
                </a:lnTo>
                <a:lnTo>
                  <a:pt x="422" y="610"/>
                </a:lnTo>
                <a:lnTo>
                  <a:pt x="452" y="622"/>
                </a:lnTo>
                <a:lnTo>
                  <a:pt x="483" y="633"/>
                </a:lnTo>
                <a:lnTo>
                  <a:pt x="654" y="687"/>
                </a:lnTo>
                <a:lnTo>
                  <a:pt x="679" y="694"/>
                </a:lnTo>
                <a:lnTo>
                  <a:pt x="701" y="702"/>
                </a:lnTo>
                <a:lnTo>
                  <a:pt x="723" y="709"/>
                </a:lnTo>
                <a:lnTo>
                  <a:pt x="743" y="718"/>
                </a:lnTo>
                <a:lnTo>
                  <a:pt x="762" y="726"/>
                </a:lnTo>
                <a:lnTo>
                  <a:pt x="781" y="734"/>
                </a:lnTo>
                <a:lnTo>
                  <a:pt x="797" y="742"/>
                </a:lnTo>
                <a:lnTo>
                  <a:pt x="812" y="750"/>
                </a:lnTo>
                <a:lnTo>
                  <a:pt x="826" y="759"/>
                </a:lnTo>
                <a:lnTo>
                  <a:pt x="841" y="769"/>
                </a:lnTo>
                <a:lnTo>
                  <a:pt x="854" y="778"/>
                </a:lnTo>
                <a:lnTo>
                  <a:pt x="867" y="789"/>
                </a:lnTo>
                <a:lnTo>
                  <a:pt x="879" y="799"/>
                </a:lnTo>
                <a:lnTo>
                  <a:pt x="893" y="812"/>
                </a:lnTo>
                <a:lnTo>
                  <a:pt x="904" y="824"/>
                </a:lnTo>
                <a:lnTo>
                  <a:pt x="916" y="836"/>
                </a:lnTo>
                <a:lnTo>
                  <a:pt x="926" y="849"/>
                </a:lnTo>
                <a:lnTo>
                  <a:pt x="937" y="864"/>
                </a:lnTo>
                <a:lnTo>
                  <a:pt x="947" y="878"/>
                </a:lnTo>
                <a:lnTo>
                  <a:pt x="956" y="892"/>
                </a:lnTo>
                <a:lnTo>
                  <a:pt x="965" y="909"/>
                </a:lnTo>
                <a:lnTo>
                  <a:pt x="973" y="925"/>
                </a:lnTo>
                <a:lnTo>
                  <a:pt x="980" y="941"/>
                </a:lnTo>
                <a:lnTo>
                  <a:pt x="987" y="959"/>
                </a:lnTo>
                <a:lnTo>
                  <a:pt x="993" y="976"/>
                </a:lnTo>
                <a:lnTo>
                  <a:pt x="998" y="993"/>
                </a:lnTo>
                <a:lnTo>
                  <a:pt x="1003" y="1012"/>
                </a:lnTo>
                <a:lnTo>
                  <a:pt x="1007" y="1029"/>
                </a:lnTo>
                <a:lnTo>
                  <a:pt x="1009" y="1047"/>
                </a:lnTo>
                <a:lnTo>
                  <a:pt x="1011" y="1064"/>
                </a:lnTo>
                <a:lnTo>
                  <a:pt x="1013" y="1081"/>
                </a:lnTo>
                <a:lnTo>
                  <a:pt x="1013" y="1099"/>
                </a:lnTo>
                <a:close/>
                <a:moveTo>
                  <a:pt x="2148" y="189"/>
                </a:moveTo>
                <a:lnTo>
                  <a:pt x="1915" y="917"/>
                </a:lnTo>
                <a:lnTo>
                  <a:pt x="2375" y="917"/>
                </a:lnTo>
                <a:lnTo>
                  <a:pt x="2148" y="189"/>
                </a:lnTo>
                <a:close/>
                <a:moveTo>
                  <a:pt x="2560" y="1518"/>
                </a:moveTo>
                <a:lnTo>
                  <a:pt x="2420" y="1062"/>
                </a:lnTo>
                <a:lnTo>
                  <a:pt x="1867" y="1062"/>
                </a:lnTo>
                <a:lnTo>
                  <a:pt x="1724" y="1518"/>
                </a:lnTo>
                <a:lnTo>
                  <a:pt x="1545" y="1518"/>
                </a:lnTo>
                <a:lnTo>
                  <a:pt x="2040" y="32"/>
                </a:lnTo>
                <a:lnTo>
                  <a:pt x="2271" y="32"/>
                </a:lnTo>
                <a:lnTo>
                  <a:pt x="2762" y="1518"/>
                </a:lnTo>
                <a:lnTo>
                  <a:pt x="2560" y="1518"/>
                </a:lnTo>
                <a:close/>
                <a:moveTo>
                  <a:pt x="4163" y="1518"/>
                </a:moveTo>
                <a:lnTo>
                  <a:pt x="3424" y="1518"/>
                </a:lnTo>
                <a:lnTo>
                  <a:pt x="3424" y="32"/>
                </a:lnTo>
                <a:lnTo>
                  <a:pt x="3601" y="32"/>
                </a:lnTo>
                <a:lnTo>
                  <a:pt x="3601" y="1369"/>
                </a:lnTo>
                <a:lnTo>
                  <a:pt x="4186" y="1369"/>
                </a:lnTo>
                <a:lnTo>
                  <a:pt x="4163" y="1518"/>
                </a:lnTo>
                <a:close/>
                <a:moveTo>
                  <a:pt x="5630" y="1518"/>
                </a:moveTo>
                <a:lnTo>
                  <a:pt x="4751" y="1518"/>
                </a:lnTo>
                <a:lnTo>
                  <a:pt x="4751" y="1383"/>
                </a:lnTo>
                <a:lnTo>
                  <a:pt x="5384" y="322"/>
                </a:lnTo>
                <a:lnTo>
                  <a:pt x="5405" y="290"/>
                </a:lnTo>
                <a:lnTo>
                  <a:pt x="5423" y="261"/>
                </a:lnTo>
                <a:lnTo>
                  <a:pt x="5439" y="237"/>
                </a:lnTo>
                <a:lnTo>
                  <a:pt x="5453" y="216"/>
                </a:lnTo>
                <a:lnTo>
                  <a:pt x="5464" y="200"/>
                </a:lnTo>
                <a:lnTo>
                  <a:pt x="5472" y="189"/>
                </a:lnTo>
                <a:lnTo>
                  <a:pt x="5477" y="181"/>
                </a:lnTo>
                <a:lnTo>
                  <a:pt x="5479" y="179"/>
                </a:lnTo>
                <a:lnTo>
                  <a:pt x="5476" y="179"/>
                </a:lnTo>
                <a:lnTo>
                  <a:pt x="5468" y="179"/>
                </a:lnTo>
                <a:lnTo>
                  <a:pt x="5455" y="180"/>
                </a:lnTo>
                <a:lnTo>
                  <a:pt x="5436" y="180"/>
                </a:lnTo>
                <a:lnTo>
                  <a:pt x="5414" y="181"/>
                </a:lnTo>
                <a:lnTo>
                  <a:pt x="5388" y="181"/>
                </a:lnTo>
                <a:lnTo>
                  <a:pt x="5358" y="181"/>
                </a:lnTo>
                <a:lnTo>
                  <a:pt x="5326" y="181"/>
                </a:lnTo>
                <a:lnTo>
                  <a:pt x="4773" y="181"/>
                </a:lnTo>
                <a:lnTo>
                  <a:pt x="4823" y="32"/>
                </a:lnTo>
                <a:lnTo>
                  <a:pt x="5667" y="32"/>
                </a:lnTo>
                <a:lnTo>
                  <a:pt x="5667" y="183"/>
                </a:lnTo>
                <a:lnTo>
                  <a:pt x="5052" y="1226"/>
                </a:lnTo>
                <a:lnTo>
                  <a:pt x="5033" y="1256"/>
                </a:lnTo>
                <a:lnTo>
                  <a:pt x="5017" y="1283"/>
                </a:lnTo>
                <a:lnTo>
                  <a:pt x="5002" y="1308"/>
                </a:lnTo>
                <a:lnTo>
                  <a:pt x="4987" y="1329"/>
                </a:lnTo>
                <a:lnTo>
                  <a:pt x="4975" y="1347"/>
                </a:lnTo>
                <a:lnTo>
                  <a:pt x="4967" y="1359"/>
                </a:lnTo>
                <a:lnTo>
                  <a:pt x="4962" y="1367"/>
                </a:lnTo>
                <a:lnTo>
                  <a:pt x="4961" y="1369"/>
                </a:lnTo>
                <a:lnTo>
                  <a:pt x="4963" y="1369"/>
                </a:lnTo>
                <a:lnTo>
                  <a:pt x="4970" y="1369"/>
                </a:lnTo>
                <a:lnTo>
                  <a:pt x="4982" y="1368"/>
                </a:lnTo>
                <a:lnTo>
                  <a:pt x="5000" y="1368"/>
                </a:lnTo>
                <a:lnTo>
                  <a:pt x="5019" y="1368"/>
                </a:lnTo>
                <a:lnTo>
                  <a:pt x="5041" y="1367"/>
                </a:lnTo>
                <a:lnTo>
                  <a:pt x="5064" y="1367"/>
                </a:lnTo>
                <a:lnTo>
                  <a:pt x="5088" y="1367"/>
                </a:lnTo>
                <a:lnTo>
                  <a:pt x="5676" y="1367"/>
                </a:lnTo>
                <a:lnTo>
                  <a:pt x="5630" y="1518"/>
                </a:lnTo>
                <a:close/>
                <a:moveTo>
                  <a:pt x="7198" y="1097"/>
                </a:moveTo>
                <a:lnTo>
                  <a:pt x="7197" y="1072"/>
                </a:lnTo>
                <a:lnTo>
                  <a:pt x="7195" y="1049"/>
                </a:lnTo>
                <a:lnTo>
                  <a:pt x="7191" y="1026"/>
                </a:lnTo>
                <a:lnTo>
                  <a:pt x="7185" y="1005"/>
                </a:lnTo>
                <a:lnTo>
                  <a:pt x="7177" y="983"/>
                </a:lnTo>
                <a:lnTo>
                  <a:pt x="7169" y="964"/>
                </a:lnTo>
                <a:lnTo>
                  <a:pt x="7159" y="943"/>
                </a:lnTo>
                <a:lnTo>
                  <a:pt x="7148" y="925"/>
                </a:lnTo>
                <a:lnTo>
                  <a:pt x="7135" y="908"/>
                </a:lnTo>
                <a:lnTo>
                  <a:pt x="7120" y="891"/>
                </a:lnTo>
                <a:lnTo>
                  <a:pt x="7106" y="878"/>
                </a:lnTo>
                <a:lnTo>
                  <a:pt x="7091" y="866"/>
                </a:lnTo>
                <a:lnTo>
                  <a:pt x="7074" y="854"/>
                </a:lnTo>
                <a:lnTo>
                  <a:pt x="7056" y="846"/>
                </a:lnTo>
                <a:lnTo>
                  <a:pt x="7038" y="839"/>
                </a:lnTo>
                <a:lnTo>
                  <a:pt x="7018" y="834"/>
                </a:lnTo>
                <a:lnTo>
                  <a:pt x="7002" y="831"/>
                </a:lnTo>
                <a:lnTo>
                  <a:pt x="6985" y="828"/>
                </a:lnTo>
                <a:lnTo>
                  <a:pt x="6966" y="826"/>
                </a:lnTo>
                <a:lnTo>
                  <a:pt x="6944" y="823"/>
                </a:lnTo>
                <a:lnTo>
                  <a:pt x="6922" y="822"/>
                </a:lnTo>
                <a:lnTo>
                  <a:pt x="6899" y="820"/>
                </a:lnTo>
                <a:lnTo>
                  <a:pt x="6872" y="819"/>
                </a:lnTo>
                <a:lnTo>
                  <a:pt x="6846" y="819"/>
                </a:lnTo>
                <a:lnTo>
                  <a:pt x="6584" y="819"/>
                </a:lnTo>
                <a:lnTo>
                  <a:pt x="6584" y="1373"/>
                </a:lnTo>
                <a:lnTo>
                  <a:pt x="6900" y="1373"/>
                </a:lnTo>
                <a:lnTo>
                  <a:pt x="6920" y="1373"/>
                </a:lnTo>
                <a:lnTo>
                  <a:pt x="6939" y="1372"/>
                </a:lnTo>
                <a:lnTo>
                  <a:pt x="6958" y="1371"/>
                </a:lnTo>
                <a:lnTo>
                  <a:pt x="6975" y="1369"/>
                </a:lnTo>
                <a:lnTo>
                  <a:pt x="6992" y="1367"/>
                </a:lnTo>
                <a:lnTo>
                  <a:pt x="7008" y="1363"/>
                </a:lnTo>
                <a:lnTo>
                  <a:pt x="7024" y="1360"/>
                </a:lnTo>
                <a:lnTo>
                  <a:pt x="7039" y="1356"/>
                </a:lnTo>
                <a:lnTo>
                  <a:pt x="7053" y="1351"/>
                </a:lnTo>
                <a:lnTo>
                  <a:pt x="7067" y="1346"/>
                </a:lnTo>
                <a:lnTo>
                  <a:pt x="7079" y="1340"/>
                </a:lnTo>
                <a:lnTo>
                  <a:pt x="7091" y="1334"/>
                </a:lnTo>
                <a:lnTo>
                  <a:pt x="7102" y="1326"/>
                </a:lnTo>
                <a:lnTo>
                  <a:pt x="7112" y="1319"/>
                </a:lnTo>
                <a:lnTo>
                  <a:pt x="7121" y="1311"/>
                </a:lnTo>
                <a:lnTo>
                  <a:pt x="7131" y="1302"/>
                </a:lnTo>
                <a:lnTo>
                  <a:pt x="7139" y="1293"/>
                </a:lnTo>
                <a:lnTo>
                  <a:pt x="7146" y="1283"/>
                </a:lnTo>
                <a:lnTo>
                  <a:pt x="7153" y="1273"/>
                </a:lnTo>
                <a:lnTo>
                  <a:pt x="7160" y="1262"/>
                </a:lnTo>
                <a:lnTo>
                  <a:pt x="7165" y="1252"/>
                </a:lnTo>
                <a:lnTo>
                  <a:pt x="7171" y="1240"/>
                </a:lnTo>
                <a:lnTo>
                  <a:pt x="7176" y="1227"/>
                </a:lnTo>
                <a:lnTo>
                  <a:pt x="7181" y="1215"/>
                </a:lnTo>
                <a:lnTo>
                  <a:pt x="7185" y="1202"/>
                </a:lnTo>
                <a:lnTo>
                  <a:pt x="7188" y="1188"/>
                </a:lnTo>
                <a:lnTo>
                  <a:pt x="7191" y="1174"/>
                </a:lnTo>
                <a:lnTo>
                  <a:pt x="7193" y="1160"/>
                </a:lnTo>
                <a:lnTo>
                  <a:pt x="7195" y="1145"/>
                </a:lnTo>
                <a:lnTo>
                  <a:pt x="7197" y="1129"/>
                </a:lnTo>
                <a:lnTo>
                  <a:pt x="7197" y="1113"/>
                </a:lnTo>
                <a:lnTo>
                  <a:pt x="7198" y="1097"/>
                </a:lnTo>
                <a:close/>
                <a:moveTo>
                  <a:pt x="7124" y="429"/>
                </a:moveTo>
                <a:lnTo>
                  <a:pt x="7124" y="407"/>
                </a:lnTo>
                <a:lnTo>
                  <a:pt x="7121" y="386"/>
                </a:lnTo>
                <a:lnTo>
                  <a:pt x="7117" y="366"/>
                </a:lnTo>
                <a:lnTo>
                  <a:pt x="7112" y="347"/>
                </a:lnTo>
                <a:lnTo>
                  <a:pt x="7106" y="327"/>
                </a:lnTo>
                <a:lnTo>
                  <a:pt x="7098" y="310"/>
                </a:lnTo>
                <a:lnTo>
                  <a:pt x="7089" y="293"/>
                </a:lnTo>
                <a:lnTo>
                  <a:pt x="7078" y="277"/>
                </a:lnTo>
                <a:lnTo>
                  <a:pt x="7065" y="262"/>
                </a:lnTo>
                <a:lnTo>
                  <a:pt x="7052" y="249"/>
                </a:lnTo>
                <a:lnTo>
                  <a:pt x="7039" y="236"/>
                </a:lnTo>
                <a:lnTo>
                  <a:pt x="7024" y="225"/>
                </a:lnTo>
                <a:lnTo>
                  <a:pt x="7008" y="215"/>
                </a:lnTo>
                <a:lnTo>
                  <a:pt x="6991" y="207"/>
                </a:lnTo>
                <a:lnTo>
                  <a:pt x="6974" y="200"/>
                </a:lnTo>
                <a:lnTo>
                  <a:pt x="6956" y="195"/>
                </a:lnTo>
                <a:lnTo>
                  <a:pt x="6940" y="191"/>
                </a:lnTo>
                <a:lnTo>
                  <a:pt x="6923" y="188"/>
                </a:lnTo>
                <a:lnTo>
                  <a:pt x="6906" y="185"/>
                </a:lnTo>
                <a:lnTo>
                  <a:pt x="6887" y="183"/>
                </a:lnTo>
                <a:lnTo>
                  <a:pt x="6867" y="183"/>
                </a:lnTo>
                <a:lnTo>
                  <a:pt x="6845" y="182"/>
                </a:lnTo>
                <a:lnTo>
                  <a:pt x="6820" y="181"/>
                </a:lnTo>
                <a:lnTo>
                  <a:pt x="6794" y="181"/>
                </a:lnTo>
                <a:lnTo>
                  <a:pt x="6584" y="181"/>
                </a:lnTo>
                <a:lnTo>
                  <a:pt x="6584" y="672"/>
                </a:lnTo>
                <a:lnTo>
                  <a:pt x="6840" y="672"/>
                </a:lnTo>
                <a:lnTo>
                  <a:pt x="6870" y="671"/>
                </a:lnTo>
                <a:lnTo>
                  <a:pt x="6896" y="670"/>
                </a:lnTo>
                <a:lnTo>
                  <a:pt x="6921" y="669"/>
                </a:lnTo>
                <a:lnTo>
                  <a:pt x="6943" y="666"/>
                </a:lnTo>
                <a:lnTo>
                  <a:pt x="6964" y="662"/>
                </a:lnTo>
                <a:lnTo>
                  <a:pt x="6982" y="658"/>
                </a:lnTo>
                <a:lnTo>
                  <a:pt x="6999" y="652"/>
                </a:lnTo>
                <a:lnTo>
                  <a:pt x="7015" y="645"/>
                </a:lnTo>
                <a:lnTo>
                  <a:pt x="7029" y="637"/>
                </a:lnTo>
                <a:lnTo>
                  <a:pt x="7042" y="628"/>
                </a:lnTo>
                <a:lnTo>
                  <a:pt x="7053" y="618"/>
                </a:lnTo>
                <a:lnTo>
                  <a:pt x="7063" y="605"/>
                </a:lnTo>
                <a:lnTo>
                  <a:pt x="7073" y="592"/>
                </a:lnTo>
                <a:lnTo>
                  <a:pt x="7083" y="578"/>
                </a:lnTo>
                <a:lnTo>
                  <a:pt x="7091" y="561"/>
                </a:lnTo>
                <a:lnTo>
                  <a:pt x="7100" y="544"/>
                </a:lnTo>
                <a:lnTo>
                  <a:pt x="7106" y="530"/>
                </a:lnTo>
                <a:lnTo>
                  <a:pt x="7110" y="516"/>
                </a:lnTo>
                <a:lnTo>
                  <a:pt x="7114" y="502"/>
                </a:lnTo>
                <a:lnTo>
                  <a:pt x="7118" y="488"/>
                </a:lnTo>
                <a:lnTo>
                  <a:pt x="7120" y="474"/>
                </a:lnTo>
                <a:lnTo>
                  <a:pt x="7123" y="459"/>
                </a:lnTo>
                <a:lnTo>
                  <a:pt x="7124" y="444"/>
                </a:lnTo>
                <a:lnTo>
                  <a:pt x="7124" y="429"/>
                </a:lnTo>
                <a:close/>
                <a:moveTo>
                  <a:pt x="7383" y="1112"/>
                </a:moveTo>
                <a:lnTo>
                  <a:pt x="7382" y="1142"/>
                </a:lnTo>
                <a:lnTo>
                  <a:pt x="7379" y="1172"/>
                </a:lnTo>
                <a:lnTo>
                  <a:pt x="7375" y="1201"/>
                </a:lnTo>
                <a:lnTo>
                  <a:pt x="7368" y="1228"/>
                </a:lnTo>
                <a:lnTo>
                  <a:pt x="7360" y="1256"/>
                </a:lnTo>
                <a:lnTo>
                  <a:pt x="7350" y="1282"/>
                </a:lnTo>
                <a:lnTo>
                  <a:pt x="7337" y="1309"/>
                </a:lnTo>
                <a:lnTo>
                  <a:pt x="7323" y="1334"/>
                </a:lnTo>
                <a:lnTo>
                  <a:pt x="7315" y="1346"/>
                </a:lnTo>
                <a:lnTo>
                  <a:pt x="7307" y="1357"/>
                </a:lnTo>
                <a:lnTo>
                  <a:pt x="7299" y="1368"/>
                </a:lnTo>
                <a:lnTo>
                  <a:pt x="7289" y="1379"/>
                </a:lnTo>
                <a:lnTo>
                  <a:pt x="7280" y="1390"/>
                </a:lnTo>
                <a:lnTo>
                  <a:pt x="7270" y="1400"/>
                </a:lnTo>
                <a:lnTo>
                  <a:pt x="7260" y="1409"/>
                </a:lnTo>
                <a:lnTo>
                  <a:pt x="7250" y="1418"/>
                </a:lnTo>
                <a:lnTo>
                  <a:pt x="7239" y="1427"/>
                </a:lnTo>
                <a:lnTo>
                  <a:pt x="7227" y="1436"/>
                </a:lnTo>
                <a:lnTo>
                  <a:pt x="7216" y="1443"/>
                </a:lnTo>
                <a:lnTo>
                  <a:pt x="7204" y="1450"/>
                </a:lnTo>
                <a:lnTo>
                  <a:pt x="7192" y="1457"/>
                </a:lnTo>
                <a:lnTo>
                  <a:pt x="7179" y="1464"/>
                </a:lnTo>
                <a:lnTo>
                  <a:pt x="7165" y="1470"/>
                </a:lnTo>
                <a:lnTo>
                  <a:pt x="7152" y="1476"/>
                </a:lnTo>
                <a:lnTo>
                  <a:pt x="7137" y="1481"/>
                </a:lnTo>
                <a:lnTo>
                  <a:pt x="7123" y="1486"/>
                </a:lnTo>
                <a:lnTo>
                  <a:pt x="7108" y="1491"/>
                </a:lnTo>
                <a:lnTo>
                  <a:pt x="7094" y="1495"/>
                </a:lnTo>
                <a:lnTo>
                  <a:pt x="7079" y="1499"/>
                </a:lnTo>
                <a:lnTo>
                  <a:pt x="7062" y="1503"/>
                </a:lnTo>
                <a:lnTo>
                  <a:pt x="7045" y="1506"/>
                </a:lnTo>
                <a:lnTo>
                  <a:pt x="7027" y="1509"/>
                </a:lnTo>
                <a:lnTo>
                  <a:pt x="7006" y="1511"/>
                </a:lnTo>
                <a:lnTo>
                  <a:pt x="6984" y="1513"/>
                </a:lnTo>
                <a:lnTo>
                  <a:pt x="6960" y="1515"/>
                </a:lnTo>
                <a:lnTo>
                  <a:pt x="6933" y="1516"/>
                </a:lnTo>
                <a:lnTo>
                  <a:pt x="6904" y="1517"/>
                </a:lnTo>
                <a:lnTo>
                  <a:pt x="6871" y="1518"/>
                </a:lnTo>
                <a:lnTo>
                  <a:pt x="6835" y="1518"/>
                </a:lnTo>
                <a:lnTo>
                  <a:pt x="6796" y="1518"/>
                </a:lnTo>
                <a:lnTo>
                  <a:pt x="6413" y="1518"/>
                </a:lnTo>
                <a:lnTo>
                  <a:pt x="6413" y="32"/>
                </a:lnTo>
                <a:lnTo>
                  <a:pt x="6627" y="32"/>
                </a:lnTo>
                <a:lnTo>
                  <a:pt x="6654" y="32"/>
                </a:lnTo>
                <a:lnTo>
                  <a:pt x="6680" y="32"/>
                </a:lnTo>
                <a:lnTo>
                  <a:pt x="6704" y="32"/>
                </a:lnTo>
                <a:lnTo>
                  <a:pt x="6727" y="32"/>
                </a:lnTo>
                <a:lnTo>
                  <a:pt x="6750" y="32"/>
                </a:lnTo>
                <a:lnTo>
                  <a:pt x="6771" y="32"/>
                </a:lnTo>
                <a:lnTo>
                  <a:pt x="6791" y="33"/>
                </a:lnTo>
                <a:lnTo>
                  <a:pt x="6810" y="33"/>
                </a:lnTo>
                <a:lnTo>
                  <a:pt x="6845" y="34"/>
                </a:lnTo>
                <a:lnTo>
                  <a:pt x="6876" y="35"/>
                </a:lnTo>
                <a:lnTo>
                  <a:pt x="6905" y="36"/>
                </a:lnTo>
                <a:lnTo>
                  <a:pt x="6930" y="38"/>
                </a:lnTo>
                <a:lnTo>
                  <a:pt x="6952" y="41"/>
                </a:lnTo>
                <a:lnTo>
                  <a:pt x="6973" y="43"/>
                </a:lnTo>
                <a:lnTo>
                  <a:pt x="6991" y="47"/>
                </a:lnTo>
                <a:lnTo>
                  <a:pt x="7008" y="50"/>
                </a:lnTo>
                <a:lnTo>
                  <a:pt x="7024" y="53"/>
                </a:lnTo>
                <a:lnTo>
                  <a:pt x="7039" y="57"/>
                </a:lnTo>
                <a:lnTo>
                  <a:pt x="7053" y="61"/>
                </a:lnTo>
                <a:lnTo>
                  <a:pt x="7068" y="65"/>
                </a:lnTo>
                <a:lnTo>
                  <a:pt x="7082" y="70"/>
                </a:lnTo>
                <a:lnTo>
                  <a:pt x="7096" y="75"/>
                </a:lnTo>
                <a:lnTo>
                  <a:pt x="7109" y="81"/>
                </a:lnTo>
                <a:lnTo>
                  <a:pt x="7123" y="87"/>
                </a:lnTo>
                <a:lnTo>
                  <a:pt x="7135" y="95"/>
                </a:lnTo>
                <a:lnTo>
                  <a:pt x="7147" y="102"/>
                </a:lnTo>
                <a:lnTo>
                  <a:pt x="7159" y="109"/>
                </a:lnTo>
                <a:lnTo>
                  <a:pt x="7171" y="117"/>
                </a:lnTo>
                <a:lnTo>
                  <a:pt x="7183" y="126"/>
                </a:lnTo>
                <a:lnTo>
                  <a:pt x="7193" y="134"/>
                </a:lnTo>
                <a:lnTo>
                  <a:pt x="7204" y="144"/>
                </a:lnTo>
                <a:lnTo>
                  <a:pt x="7214" y="154"/>
                </a:lnTo>
                <a:lnTo>
                  <a:pt x="7223" y="164"/>
                </a:lnTo>
                <a:lnTo>
                  <a:pt x="7233" y="174"/>
                </a:lnTo>
                <a:lnTo>
                  <a:pt x="7243" y="185"/>
                </a:lnTo>
                <a:lnTo>
                  <a:pt x="7252" y="197"/>
                </a:lnTo>
                <a:lnTo>
                  <a:pt x="7260" y="209"/>
                </a:lnTo>
                <a:lnTo>
                  <a:pt x="7268" y="220"/>
                </a:lnTo>
                <a:lnTo>
                  <a:pt x="7275" y="232"/>
                </a:lnTo>
                <a:lnTo>
                  <a:pt x="7281" y="245"/>
                </a:lnTo>
                <a:lnTo>
                  <a:pt x="7287" y="257"/>
                </a:lnTo>
                <a:lnTo>
                  <a:pt x="7294" y="270"/>
                </a:lnTo>
                <a:lnTo>
                  <a:pt x="7299" y="283"/>
                </a:lnTo>
                <a:lnTo>
                  <a:pt x="7304" y="296"/>
                </a:lnTo>
                <a:lnTo>
                  <a:pt x="7307" y="309"/>
                </a:lnTo>
                <a:lnTo>
                  <a:pt x="7311" y="321"/>
                </a:lnTo>
                <a:lnTo>
                  <a:pt x="7314" y="336"/>
                </a:lnTo>
                <a:lnTo>
                  <a:pt x="7316" y="349"/>
                </a:lnTo>
                <a:lnTo>
                  <a:pt x="7318" y="362"/>
                </a:lnTo>
                <a:lnTo>
                  <a:pt x="7319" y="376"/>
                </a:lnTo>
                <a:lnTo>
                  <a:pt x="7320" y="391"/>
                </a:lnTo>
                <a:lnTo>
                  <a:pt x="7321" y="405"/>
                </a:lnTo>
                <a:lnTo>
                  <a:pt x="7320" y="419"/>
                </a:lnTo>
                <a:lnTo>
                  <a:pt x="7319" y="434"/>
                </a:lnTo>
                <a:lnTo>
                  <a:pt x="7318" y="448"/>
                </a:lnTo>
                <a:lnTo>
                  <a:pt x="7316" y="461"/>
                </a:lnTo>
                <a:lnTo>
                  <a:pt x="7314" y="475"/>
                </a:lnTo>
                <a:lnTo>
                  <a:pt x="7311" y="488"/>
                </a:lnTo>
                <a:lnTo>
                  <a:pt x="7307" y="501"/>
                </a:lnTo>
                <a:lnTo>
                  <a:pt x="7304" y="513"/>
                </a:lnTo>
                <a:lnTo>
                  <a:pt x="7299" y="526"/>
                </a:lnTo>
                <a:lnTo>
                  <a:pt x="7294" y="538"/>
                </a:lnTo>
                <a:lnTo>
                  <a:pt x="7287" y="550"/>
                </a:lnTo>
                <a:lnTo>
                  <a:pt x="7281" y="561"/>
                </a:lnTo>
                <a:lnTo>
                  <a:pt x="7275" y="573"/>
                </a:lnTo>
                <a:lnTo>
                  <a:pt x="7268" y="584"/>
                </a:lnTo>
                <a:lnTo>
                  <a:pt x="7260" y="595"/>
                </a:lnTo>
                <a:lnTo>
                  <a:pt x="7252" y="605"/>
                </a:lnTo>
                <a:lnTo>
                  <a:pt x="7243" y="615"/>
                </a:lnTo>
                <a:lnTo>
                  <a:pt x="7233" y="626"/>
                </a:lnTo>
                <a:lnTo>
                  <a:pt x="7223" y="635"/>
                </a:lnTo>
                <a:lnTo>
                  <a:pt x="7213" y="644"/>
                </a:lnTo>
                <a:lnTo>
                  <a:pt x="7203" y="653"/>
                </a:lnTo>
                <a:lnTo>
                  <a:pt x="7192" y="662"/>
                </a:lnTo>
                <a:lnTo>
                  <a:pt x="7180" y="671"/>
                </a:lnTo>
                <a:lnTo>
                  <a:pt x="7167" y="678"/>
                </a:lnTo>
                <a:lnTo>
                  <a:pt x="7142" y="693"/>
                </a:lnTo>
                <a:lnTo>
                  <a:pt x="7115" y="706"/>
                </a:lnTo>
                <a:lnTo>
                  <a:pt x="7086" y="719"/>
                </a:lnTo>
                <a:lnTo>
                  <a:pt x="7055" y="730"/>
                </a:lnTo>
                <a:lnTo>
                  <a:pt x="7088" y="737"/>
                </a:lnTo>
                <a:lnTo>
                  <a:pt x="7117" y="744"/>
                </a:lnTo>
                <a:lnTo>
                  <a:pt x="7145" y="752"/>
                </a:lnTo>
                <a:lnTo>
                  <a:pt x="7168" y="761"/>
                </a:lnTo>
                <a:lnTo>
                  <a:pt x="7190" y="770"/>
                </a:lnTo>
                <a:lnTo>
                  <a:pt x="7211" y="781"/>
                </a:lnTo>
                <a:lnTo>
                  <a:pt x="7230" y="793"/>
                </a:lnTo>
                <a:lnTo>
                  <a:pt x="7250" y="808"/>
                </a:lnTo>
                <a:lnTo>
                  <a:pt x="7267" y="823"/>
                </a:lnTo>
                <a:lnTo>
                  <a:pt x="7283" y="838"/>
                </a:lnTo>
                <a:lnTo>
                  <a:pt x="7299" y="854"/>
                </a:lnTo>
                <a:lnTo>
                  <a:pt x="7312" y="871"/>
                </a:lnTo>
                <a:lnTo>
                  <a:pt x="7324" y="888"/>
                </a:lnTo>
                <a:lnTo>
                  <a:pt x="7335" y="908"/>
                </a:lnTo>
                <a:lnTo>
                  <a:pt x="7344" y="927"/>
                </a:lnTo>
                <a:lnTo>
                  <a:pt x="7353" y="946"/>
                </a:lnTo>
                <a:lnTo>
                  <a:pt x="7360" y="967"/>
                </a:lnTo>
                <a:lnTo>
                  <a:pt x="7366" y="988"/>
                </a:lnTo>
                <a:lnTo>
                  <a:pt x="7371" y="1009"/>
                </a:lnTo>
                <a:lnTo>
                  <a:pt x="7376" y="1029"/>
                </a:lnTo>
                <a:lnTo>
                  <a:pt x="7379" y="1050"/>
                </a:lnTo>
                <a:lnTo>
                  <a:pt x="7381" y="1070"/>
                </a:lnTo>
                <a:lnTo>
                  <a:pt x="7383" y="1090"/>
                </a:lnTo>
                <a:lnTo>
                  <a:pt x="7383" y="1112"/>
                </a:lnTo>
                <a:close/>
                <a:moveTo>
                  <a:pt x="9136" y="1089"/>
                </a:moveTo>
                <a:lnTo>
                  <a:pt x="9135" y="1122"/>
                </a:lnTo>
                <a:lnTo>
                  <a:pt x="9134" y="1153"/>
                </a:lnTo>
                <a:lnTo>
                  <a:pt x="9133" y="1182"/>
                </a:lnTo>
                <a:lnTo>
                  <a:pt x="9130" y="1209"/>
                </a:lnTo>
                <a:lnTo>
                  <a:pt x="9127" y="1234"/>
                </a:lnTo>
                <a:lnTo>
                  <a:pt x="9123" y="1258"/>
                </a:lnTo>
                <a:lnTo>
                  <a:pt x="9119" y="1279"/>
                </a:lnTo>
                <a:lnTo>
                  <a:pt x="9114" y="1299"/>
                </a:lnTo>
                <a:lnTo>
                  <a:pt x="9107" y="1317"/>
                </a:lnTo>
                <a:lnTo>
                  <a:pt x="9100" y="1336"/>
                </a:lnTo>
                <a:lnTo>
                  <a:pt x="9091" y="1352"/>
                </a:lnTo>
                <a:lnTo>
                  <a:pt x="9079" y="1369"/>
                </a:lnTo>
                <a:lnTo>
                  <a:pt x="9068" y="1386"/>
                </a:lnTo>
                <a:lnTo>
                  <a:pt x="9055" y="1401"/>
                </a:lnTo>
                <a:lnTo>
                  <a:pt x="9040" y="1415"/>
                </a:lnTo>
                <a:lnTo>
                  <a:pt x="9024" y="1430"/>
                </a:lnTo>
                <a:lnTo>
                  <a:pt x="9006" y="1444"/>
                </a:lnTo>
                <a:lnTo>
                  <a:pt x="8988" y="1457"/>
                </a:lnTo>
                <a:lnTo>
                  <a:pt x="8968" y="1469"/>
                </a:lnTo>
                <a:lnTo>
                  <a:pt x="8949" y="1481"/>
                </a:lnTo>
                <a:lnTo>
                  <a:pt x="8929" y="1492"/>
                </a:lnTo>
                <a:lnTo>
                  <a:pt x="8907" y="1501"/>
                </a:lnTo>
                <a:lnTo>
                  <a:pt x="8886" y="1509"/>
                </a:lnTo>
                <a:lnTo>
                  <a:pt x="8862" y="1516"/>
                </a:lnTo>
                <a:lnTo>
                  <a:pt x="8839" y="1524"/>
                </a:lnTo>
                <a:lnTo>
                  <a:pt x="8815" y="1529"/>
                </a:lnTo>
                <a:lnTo>
                  <a:pt x="8788" y="1534"/>
                </a:lnTo>
                <a:lnTo>
                  <a:pt x="8760" y="1538"/>
                </a:lnTo>
                <a:lnTo>
                  <a:pt x="8731" y="1541"/>
                </a:lnTo>
                <a:lnTo>
                  <a:pt x="8701" y="1543"/>
                </a:lnTo>
                <a:lnTo>
                  <a:pt x="8668" y="1544"/>
                </a:lnTo>
                <a:lnTo>
                  <a:pt x="8635" y="1545"/>
                </a:lnTo>
                <a:lnTo>
                  <a:pt x="8593" y="1544"/>
                </a:lnTo>
                <a:lnTo>
                  <a:pt x="8553" y="1542"/>
                </a:lnTo>
                <a:lnTo>
                  <a:pt x="8515" y="1538"/>
                </a:lnTo>
                <a:lnTo>
                  <a:pt x="8480" y="1532"/>
                </a:lnTo>
                <a:lnTo>
                  <a:pt x="8462" y="1529"/>
                </a:lnTo>
                <a:lnTo>
                  <a:pt x="8446" y="1525"/>
                </a:lnTo>
                <a:lnTo>
                  <a:pt x="8431" y="1520"/>
                </a:lnTo>
                <a:lnTo>
                  <a:pt x="8416" y="1515"/>
                </a:lnTo>
                <a:lnTo>
                  <a:pt x="8400" y="1510"/>
                </a:lnTo>
                <a:lnTo>
                  <a:pt x="8386" y="1505"/>
                </a:lnTo>
                <a:lnTo>
                  <a:pt x="8373" y="1499"/>
                </a:lnTo>
                <a:lnTo>
                  <a:pt x="8360" y="1493"/>
                </a:lnTo>
                <a:lnTo>
                  <a:pt x="8347" y="1486"/>
                </a:lnTo>
                <a:lnTo>
                  <a:pt x="8334" y="1479"/>
                </a:lnTo>
                <a:lnTo>
                  <a:pt x="8323" y="1471"/>
                </a:lnTo>
                <a:lnTo>
                  <a:pt x="8311" y="1463"/>
                </a:lnTo>
                <a:lnTo>
                  <a:pt x="8299" y="1455"/>
                </a:lnTo>
                <a:lnTo>
                  <a:pt x="8288" y="1446"/>
                </a:lnTo>
                <a:lnTo>
                  <a:pt x="8278" y="1437"/>
                </a:lnTo>
                <a:lnTo>
                  <a:pt x="8268" y="1426"/>
                </a:lnTo>
                <a:lnTo>
                  <a:pt x="8258" y="1416"/>
                </a:lnTo>
                <a:lnTo>
                  <a:pt x="8248" y="1405"/>
                </a:lnTo>
                <a:lnTo>
                  <a:pt x="8238" y="1394"/>
                </a:lnTo>
                <a:lnTo>
                  <a:pt x="8229" y="1382"/>
                </a:lnTo>
                <a:lnTo>
                  <a:pt x="8221" y="1370"/>
                </a:lnTo>
                <a:lnTo>
                  <a:pt x="8212" y="1357"/>
                </a:lnTo>
                <a:lnTo>
                  <a:pt x="8204" y="1344"/>
                </a:lnTo>
                <a:lnTo>
                  <a:pt x="8197" y="1330"/>
                </a:lnTo>
                <a:lnTo>
                  <a:pt x="8190" y="1316"/>
                </a:lnTo>
                <a:lnTo>
                  <a:pt x="8182" y="1303"/>
                </a:lnTo>
                <a:lnTo>
                  <a:pt x="8177" y="1289"/>
                </a:lnTo>
                <a:lnTo>
                  <a:pt x="8172" y="1273"/>
                </a:lnTo>
                <a:lnTo>
                  <a:pt x="8168" y="1259"/>
                </a:lnTo>
                <a:lnTo>
                  <a:pt x="8164" y="1244"/>
                </a:lnTo>
                <a:lnTo>
                  <a:pt x="8162" y="1228"/>
                </a:lnTo>
                <a:lnTo>
                  <a:pt x="8160" y="1212"/>
                </a:lnTo>
                <a:lnTo>
                  <a:pt x="8157" y="1181"/>
                </a:lnTo>
                <a:lnTo>
                  <a:pt x="8155" y="1152"/>
                </a:lnTo>
                <a:lnTo>
                  <a:pt x="8154" y="1124"/>
                </a:lnTo>
                <a:lnTo>
                  <a:pt x="8153" y="1099"/>
                </a:lnTo>
                <a:lnTo>
                  <a:pt x="8153" y="32"/>
                </a:lnTo>
                <a:lnTo>
                  <a:pt x="8328" y="32"/>
                </a:lnTo>
                <a:lnTo>
                  <a:pt x="8328" y="1033"/>
                </a:lnTo>
                <a:lnTo>
                  <a:pt x="8329" y="1062"/>
                </a:lnTo>
                <a:lnTo>
                  <a:pt x="8330" y="1091"/>
                </a:lnTo>
                <a:lnTo>
                  <a:pt x="8331" y="1121"/>
                </a:lnTo>
                <a:lnTo>
                  <a:pt x="8334" y="1152"/>
                </a:lnTo>
                <a:lnTo>
                  <a:pt x="8337" y="1180"/>
                </a:lnTo>
                <a:lnTo>
                  <a:pt x="8341" y="1207"/>
                </a:lnTo>
                <a:lnTo>
                  <a:pt x="8344" y="1218"/>
                </a:lnTo>
                <a:lnTo>
                  <a:pt x="8347" y="1229"/>
                </a:lnTo>
                <a:lnTo>
                  <a:pt x="8350" y="1239"/>
                </a:lnTo>
                <a:lnTo>
                  <a:pt x="8354" y="1248"/>
                </a:lnTo>
                <a:lnTo>
                  <a:pt x="8361" y="1260"/>
                </a:lnTo>
                <a:lnTo>
                  <a:pt x="8368" y="1272"/>
                </a:lnTo>
                <a:lnTo>
                  <a:pt x="8376" y="1284"/>
                </a:lnTo>
                <a:lnTo>
                  <a:pt x="8386" y="1298"/>
                </a:lnTo>
                <a:lnTo>
                  <a:pt x="8396" y="1310"/>
                </a:lnTo>
                <a:lnTo>
                  <a:pt x="8409" y="1322"/>
                </a:lnTo>
                <a:lnTo>
                  <a:pt x="8424" y="1335"/>
                </a:lnTo>
                <a:lnTo>
                  <a:pt x="8441" y="1346"/>
                </a:lnTo>
                <a:lnTo>
                  <a:pt x="8458" y="1356"/>
                </a:lnTo>
                <a:lnTo>
                  <a:pt x="8479" y="1365"/>
                </a:lnTo>
                <a:lnTo>
                  <a:pt x="8501" y="1373"/>
                </a:lnTo>
                <a:lnTo>
                  <a:pt x="8524" y="1381"/>
                </a:lnTo>
                <a:lnTo>
                  <a:pt x="8538" y="1384"/>
                </a:lnTo>
                <a:lnTo>
                  <a:pt x="8551" y="1386"/>
                </a:lnTo>
                <a:lnTo>
                  <a:pt x="8565" y="1388"/>
                </a:lnTo>
                <a:lnTo>
                  <a:pt x="8579" y="1390"/>
                </a:lnTo>
                <a:lnTo>
                  <a:pt x="8610" y="1393"/>
                </a:lnTo>
                <a:lnTo>
                  <a:pt x="8644" y="1393"/>
                </a:lnTo>
                <a:lnTo>
                  <a:pt x="8666" y="1393"/>
                </a:lnTo>
                <a:lnTo>
                  <a:pt x="8688" y="1392"/>
                </a:lnTo>
                <a:lnTo>
                  <a:pt x="8710" y="1390"/>
                </a:lnTo>
                <a:lnTo>
                  <a:pt x="8730" y="1388"/>
                </a:lnTo>
                <a:lnTo>
                  <a:pt x="8749" y="1384"/>
                </a:lnTo>
                <a:lnTo>
                  <a:pt x="8769" y="1379"/>
                </a:lnTo>
                <a:lnTo>
                  <a:pt x="8786" y="1375"/>
                </a:lnTo>
                <a:lnTo>
                  <a:pt x="8803" y="1369"/>
                </a:lnTo>
                <a:lnTo>
                  <a:pt x="8820" y="1363"/>
                </a:lnTo>
                <a:lnTo>
                  <a:pt x="8835" y="1356"/>
                </a:lnTo>
                <a:lnTo>
                  <a:pt x="8849" y="1349"/>
                </a:lnTo>
                <a:lnTo>
                  <a:pt x="8862" y="1340"/>
                </a:lnTo>
                <a:lnTo>
                  <a:pt x="8875" y="1331"/>
                </a:lnTo>
                <a:lnTo>
                  <a:pt x="8886" y="1321"/>
                </a:lnTo>
                <a:lnTo>
                  <a:pt x="8896" y="1311"/>
                </a:lnTo>
                <a:lnTo>
                  <a:pt x="8905" y="1300"/>
                </a:lnTo>
                <a:lnTo>
                  <a:pt x="8913" y="1288"/>
                </a:lnTo>
                <a:lnTo>
                  <a:pt x="8922" y="1275"/>
                </a:lnTo>
                <a:lnTo>
                  <a:pt x="8929" y="1262"/>
                </a:lnTo>
                <a:lnTo>
                  <a:pt x="8935" y="1250"/>
                </a:lnTo>
                <a:lnTo>
                  <a:pt x="8940" y="1236"/>
                </a:lnTo>
                <a:lnTo>
                  <a:pt x="8945" y="1223"/>
                </a:lnTo>
                <a:lnTo>
                  <a:pt x="8949" y="1210"/>
                </a:lnTo>
                <a:lnTo>
                  <a:pt x="8951" y="1197"/>
                </a:lnTo>
                <a:lnTo>
                  <a:pt x="8956" y="1169"/>
                </a:lnTo>
                <a:lnTo>
                  <a:pt x="8959" y="1138"/>
                </a:lnTo>
                <a:lnTo>
                  <a:pt x="8960" y="1105"/>
                </a:lnTo>
                <a:lnTo>
                  <a:pt x="8961" y="1068"/>
                </a:lnTo>
                <a:lnTo>
                  <a:pt x="8961" y="32"/>
                </a:lnTo>
                <a:lnTo>
                  <a:pt x="9136" y="32"/>
                </a:lnTo>
                <a:lnTo>
                  <a:pt x="9136" y="1089"/>
                </a:lnTo>
                <a:close/>
                <a:moveTo>
                  <a:pt x="10651" y="438"/>
                </a:moveTo>
                <a:lnTo>
                  <a:pt x="10651" y="419"/>
                </a:lnTo>
                <a:lnTo>
                  <a:pt x="10649" y="401"/>
                </a:lnTo>
                <a:lnTo>
                  <a:pt x="10645" y="384"/>
                </a:lnTo>
                <a:lnTo>
                  <a:pt x="10641" y="366"/>
                </a:lnTo>
                <a:lnTo>
                  <a:pt x="10635" y="350"/>
                </a:lnTo>
                <a:lnTo>
                  <a:pt x="10628" y="333"/>
                </a:lnTo>
                <a:lnTo>
                  <a:pt x="10620" y="317"/>
                </a:lnTo>
                <a:lnTo>
                  <a:pt x="10611" y="301"/>
                </a:lnTo>
                <a:lnTo>
                  <a:pt x="10599" y="286"/>
                </a:lnTo>
                <a:lnTo>
                  <a:pt x="10588" y="271"/>
                </a:lnTo>
                <a:lnTo>
                  <a:pt x="10577" y="259"/>
                </a:lnTo>
                <a:lnTo>
                  <a:pt x="10564" y="247"/>
                </a:lnTo>
                <a:lnTo>
                  <a:pt x="10551" y="237"/>
                </a:lnTo>
                <a:lnTo>
                  <a:pt x="10536" y="227"/>
                </a:lnTo>
                <a:lnTo>
                  <a:pt x="10522" y="219"/>
                </a:lnTo>
                <a:lnTo>
                  <a:pt x="10507" y="212"/>
                </a:lnTo>
                <a:lnTo>
                  <a:pt x="10488" y="205"/>
                </a:lnTo>
                <a:lnTo>
                  <a:pt x="10468" y="199"/>
                </a:lnTo>
                <a:lnTo>
                  <a:pt x="10448" y="194"/>
                </a:lnTo>
                <a:lnTo>
                  <a:pt x="10426" y="190"/>
                </a:lnTo>
                <a:lnTo>
                  <a:pt x="10403" y="185"/>
                </a:lnTo>
                <a:lnTo>
                  <a:pt x="10377" y="183"/>
                </a:lnTo>
                <a:lnTo>
                  <a:pt x="10350" y="182"/>
                </a:lnTo>
                <a:lnTo>
                  <a:pt x="10321" y="181"/>
                </a:lnTo>
                <a:lnTo>
                  <a:pt x="10150" y="181"/>
                </a:lnTo>
                <a:lnTo>
                  <a:pt x="10150" y="736"/>
                </a:lnTo>
                <a:lnTo>
                  <a:pt x="10308" y="736"/>
                </a:lnTo>
                <a:lnTo>
                  <a:pt x="10333" y="736"/>
                </a:lnTo>
                <a:lnTo>
                  <a:pt x="10355" y="735"/>
                </a:lnTo>
                <a:lnTo>
                  <a:pt x="10377" y="734"/>
                </a:lnTo>
                <a:lnTo>
                  <a:pt x="10398" y="732"/>
                </a:lnTo>
                <a:lnTo>
                  <a:pt x="10418" y="729"/>
                </a:lnTo>
                <a:lnTo>
                  <a:pt x="10437" y="726"/>
                </a:lnTo>
                <a:lnTo>
                  <a:pt x="10454" y="723"/>
                </a:lnTo>
                <a:lnTo>
                  <a:pt x="10470" y="718"/>
                </a:lnTo>
                <a:lnTo>
                  <a:pt x="10485" y="714"/>
                </a:lnTo>
                <a:lnTo>
                  <a:pt x="10501" y="707"/>
                </a:lnTo>
                <a:lnTo>
                  <a:pt x="10514" y="701"/>
                </a:lnTo>
                <a:lnTo>
                  <a:pt x="10528" y="694"/>
                </a:lnTo>
                <a:lnTo>
                  <a:pt x="10540" y="687"/>
                </a:lnTo>
                <a:lnTo>
                  <a:pt x="10554" y="679"/>
                </a:lnTo>
                <a:lnTo>
                  <a:pt x="10565" y="670"/>
                </a:lnTo>
                <a:lnTo>
                  <a:pt x="10576" y="660"/>
                </a:lnTo>
                <a:lnTo>
                  <a:pt x="10585" y="651"/>
                </a:lnTo>
                <a:lnTo>
                  <a:pt x="10593" y="642"/>
                </a:lnTo>
                <a:lnTo>
                  <a:pt x="10601" y="632"/>
                </a:lnTo>
                <a:lnTo>
                  <a:pt x="10609" y="621"/>
                </a:lnTo>
                <a:lnTo>
                  <a:pt x="10615" y="608"/>
                </a:lnTo>
                <a:lnTo>
                  <a:pt x="10622" y="596"/>
                </a:lnTo>
                <a:lnTo>
                  <a:pt x="10627" y="583"/>
                </a:lnTo>
                <a:lnTo>
                  <a:pt x="10632" y="568"/>
                </a:lnTo>
                <a:lnTo>
                  <a:pt x="10637" y="554"/>
                </a:lnTo>
                <a:lnTo>
                  <a:pt x="10640" y="539"/>
                </a:lnTo>
                <a:lnTo>
                  <a:pt x="10644" y="524"/>
                </a:lnTo>
                <a:lnTo>
                  <a:pt x="10646" y="507"/>
                </a:lnTo>
                <a:lnTo>
                  <a:pt x="10649" y="491"/>
                </a:lnTo>
                <a:lnTo>
                  <a:pt x="10650" y="474"/>
                </a:lnTo>
                <a:lnTo>
                  <a:pt x="10651" y="455"/>
                </a:lnTo>
                <a:lnTo>
                  <a:pt x="10651" y="438"/>
                </a:lnTo>
                <a:close/>
                <a:moveTo>
                  <a:pt x="10690" y="1518"/>
                </a:moveTo>
                <a:lnTo>
                  <a:pt x="10681" y="1499"/>
                </a:lnTo>
                <a:lnTo>
                  <a:pt x="10670" y="1477"/>
                </a:lnTo>
                <a:lnTo>
                  <a:pt x="10656" y="1451"/>
                </a:lnTo>
                <a:lnTo>
                  <a:pt x="10641" y="1422"/>
                </a:lnTo>
                <a:lnTo>
                  <a:pt x="10624" y="1392"/>
                </a:lnTo>
                <a:lnTo>
                  <a:pt x="10604" y="1359"/>
                </a:lnTo>
                <a:lnTo>
                  <a:pt x="10583" y="1324"/>
                </a:lnTo>
                <a:lnTo>
                  <a:pt x="10560" y="1288"/>
                </a:lnTo>
                <a:lnTo>
                  <a:pt x="10547" y="1269"/>
                </a:lnTo>
                <a:lnTo>
                  <a:pt x="10534" y="1250"/>
                </a:lnTo>
                <a:lnTo>
                  <a:pt x="10521" y="1230"/>
                </a:lnTo>
                <a:lnTo>
                  <a:pt x="10508" y="1210"/>
                </a:lnTo>
                <a:lnTo>
                  <a:pt x="10494" y="1190"/>
                </a:lnTo>
                <a:lnTo>
                  <a:pt x="10479" y="1169"/>
                </a:lnTo>
                <a:lnTo>
                  <a:pt x="10464" y="1148"/>
                </a:lnTo>
                <a:lnTo>
                  <a:pt x="10449" y="1125"/>
                </a:lnTo>
                <a:lnTo>
                  <a:pt x="10432" y="1104"/>
                </a:lnTo>
                <a:lnTo>
                  <a:pt x="10416" y="1081"/>
                </a:lnTo>
                <a:lnTo>
                  <a:pt x="10400" y="1059"/>
                </a:lnTo>
                <a:lnTo>
                  <a:pt x="10384" y="1036"/>
                </a:lnTo>
                <a:lnTo>
                  <a:pt x="10366" y="1013"/>
                </a:lnTo>
                <a:lnTo>
                  <a:pt x="10348" y="989"/>
                </a:lnTo>
                <a:lnTo>
                  <a:pt x="10331" y="966"/>
                </a:lnTo>
                <a:lnTo>
                  <a:pt x="10312" y="942"/>
                </a:lnTo>
                <a:lnTo>
                  <a:pt x="10291" y="918"/>
                </a:lnTo>
                <a:lnTo>
                  <a:pt x="10272" y="896"/>
                </a:lnTo>
                <a:lnTo>
                  <a:pt x="10262" y="888"/>
                </a:lnTo>
                <a:lnTo>
                  <a:pt x="10253" y="881"/>
                </a:lnTo>
                <a:lnTo>
                  <a:pt x="10244" y="874"/>
                </a:lnTo>
                <a:lnTo>
                  <a:pt x="10236" y="869"/>
                </a:lnTo>
                <a:lnTo>
                  <a:pt x="10227" y="864"/>
                </a:lnTo>
                <a:lnTo>
                  <a:pt x="10218" y="860"/>
                </a:lnTo>
                <a:lnTo>
                  <a:pt x="10207" y="857"/>
                </a:lnTo>
                <a:lnTo>
                  <a:pt x="10197" y="853"/>
                </a:lnTo>
                <a:lnTo>
                  <a:pt x="10186" y="851"/>
                </a:lnTo>
                <a:lnTo>
                  <a:pt x="10174" y="849"/>
                </a:lnTo>
                <a:lnTo>
                  <a:pt x="10162" y="848"/>
                </a:lnTo>
                <a:lnTo>
                  <a:pt x="10148" y="847"/>
                </a:lnTo>
                <a:lnTo>
                  <a:pt x="10148" y="1518"/>
                </a:lnTo>
                <a:lnTo>
                  <a:pt x="9971" y="1518"/>
                </a:lnTo>
                <a:lnTo>
                  <a:pt x="9971" y="32"/>
                </a:lnTo>
                <a:lnTo>
                  <a:pt x="10316" y="32"/>
                </a:lnTo>
                <a:lnTo>
                  <a:pt x="10353" y="32"/>
                </a:lnTo>
                <a:lnTo>
                  <a:pt x="10388" y="33"/>
                </a:lnTo>
                <a:lnTo>
                  <a:pt x="10420" y="36"/>
                </a:lnTo>
                <a:lnTo>
                  <a:pt x="10451" y="38"/>
                </a:lnTo>
                <a:lnTo>
                  <a:pt x="10479" y="42"/>
                </a:lnTo>
                <a:lnTo>
                  <a:pt x="10506" y="47"/>
                </a:lnTo>
                <a:lnTo>
                  <a:pt x="10530" y="52"/>
                </a:lnTo>
                <a:lnTo>
                  <a:pt x="10554" y="58"/>
                </a:lnTo>
                <a:lnTo>
                  <a:pt x="10575" y="65"/>
                </a:lnTo>
                <a:lnTo>
                  <a:pt x="10594" y="72"/>
                </a:lnTo>
                <a:lnTo>
                  <a:pt x="10614" y="80"/>
                </a:lnTo>
                <a:lnTo>
                  <a:pt x="10631" y="88"/>
                </a:lnTo>
                <a:lnTo>
                  <a:pt x="10647" y="98"/>
                </a:lnTo>
                <a:lnTo>
                  <a:pt x="10663" y="107"/>
                </a:lnTo>
                <a:lnTo>
                  <a:pt x="10677" y="117"/>
                </a:lnTo>
                <a:lnTo>
                  <a:pt x="10690" y="127"/>
                </a:lnTo>
                <a:lnTo>
                  <a:pt x="10703" y="137"/>
                </a:lnTo>
                <a:lnTo>
                  <a:pt x="10716" y="150"/>
                </a:lnTo>
                <a:lnTo>
                  <a:pt x="10730" y="162"/>
                </a:lnTo>
                <a:lnTo>
                  <a:pt x="10742" y="176"/>
                </a:lnTo>
                <a:lnTo>
                  <a:pt x="10755" y="192"/>
                </a:lnTo>
                <a:lnTo>
                  <a:pt x="10766" y="208"/>
                </a:lnTo>
                <a:lnTo>
                  <a:pt x="10779" y="225"/>
                </a:lnTo>
                <a:lnTo>
                  <a:pt x="10789" y="245"/>
                </a:lnTo>
                <a:lnTo>
                  <a:pt x="10799" y="265"/>
                </a:lnTo>
                <a:lnTo>
                  <a:pt x="10808" y="286"/>
                </a:lnTo>
                <a:lnTo>
                  <a:pt x="10816" y="309"/>
                </a:lnTo>
                <a:lnTo>
                  <a:pt x="10823" y="333"/>
                </a:lnTo>
                <a:lnTo>
                  <a:pt x="10829" y="357"/>
                </a:lnTo>
                <a:lnTo>
                  <a:pt x="10834" y="384"/>
                </a:lnTo>
                <a:lnTo>
                  <a:pt x="10837" y="411"/>
                </a:lnTo>
                <a:lnTo>
                  <a:pt x="10838" y="440"/>
                </a:lnTo>
                <a:lnTo>
                  <a:pt x="10837" y="462"/>
                </a:lnTo>
                <a:lnTo>
                  <a:pt x="10836" y="484"/>
                </a:lnTo>
                <a:lnTo>
                  <a:pt x="10834" y="506"/>
                </a:lnTo>
                <a:lnTo>
                  <a:pt x="10831" y="527"/>
                </a:lnTo>
                <a:lnTo>
                  <a:pt x="10826" y="547"/>
                </a:lnTo>
                <a:lnTo>
                  <a:pt x="10821" y="567"/>
                </a:lnTo>
                <a:lnTo>
                  <a:pt x="10816" y="587"/>
                </a:lnTo>
                <a:lnTo>
                  <a:pt x="10809" y="606"/>
                </a:lnTo>
                <a:lnTo>
                  <a:pt x="10802" y="625"/>
                </a:lnTo>
                <a:lnTo>
                  <a:pt x="10794" y="643"/>
                </a:lnTo>
                <a:lnTo>
                  <a:pt x="10785" y="660"/>
                </a:lnTo>
                <a:lnTo>
                  <a:pt x="10776" y="677"/>
                </a:lnTo>
                <a:lnTo>
                  <a:pt x="10764" y="692"/>
                </a:lnTo>
                <a:lnTo>
                  <a:pt x="10754" y="707"/>
                </a:lnTo>
                <a:lnTo>
                  <a:pt x="10742" y="722"/>
                </a:lnTo>
                <a:lnTo>
                  <a:pt x="10730" y="735"/>
                </a:lnTo>
                <a:lnTo>
                  <a:pt x="10716" y="748"/>
                </a:lnTo>
                <a:lnTo>
                  <a:pt x="10702" y="761"/>
                </a:lnTo>
                <a:lnTo>
                  <a:pt x="10688" y="772"/>
                </a:lnTo>
                <a:lnTo>
                  <a:pt x="10673" y="783"/>
                </a:lnTo>
                <a:lnTo>
                  <a:pt x="10656" y="792"/>
                </a:lnTo>
                <a:lnTo>
                  <a:pt x="10640" y="801"/>
                </a:lnTo>
                <a:lnTo>
                  <a:pt x="10623" y="811"/>
                </a:lnTo>
                <a:lnTo>
                  <a:pt x="10606" y="818"/>
                </a:lnTo>
                <a:lnTo>
                  <a:pt x="10587" y="825"/>
                </a:lnTo>
                <a:lnTo>
                  <a:pt x="10568" y="831"/>
                </a:lnTo>
                <a:lnTo>
                  <a:pt x="10548" y="836"/>
                </a:lnTo>
                <a:lnTo>
                  <a:pt x="10529" y="840"/>
                </a:lnTo>
                <a:lnTo>
                  <a:pt x="10508" y="843"/>
                </a:lnTo>
                <a:lnTo>
                  <a:pt x="10487" y="845"/>
                </a:lnTo>
                <a:lnTo>
                  <a:pt x="10466" y="846"/>
                </a:lnTo>
                <a:lnTo>
                  <a:pt x="10445" y="847"/>
                </a:lnTo>
                <a:lnTo>
                  <a:pt x="10422" y="847"/>
                </a:lnTo>
                <a:lnTo>
                  <a:pt x="10448" y="869"/>
                </a:lnTo>
                <a:lnTo>
                  <a:pt x="10471" y="891"/>
                </a:lnTo>
                <a:lnTo>
                  <a:pt x="10491" y="914"/>
                </a:lnTo>
                <a:lnTo>
                  <a:pt x="10511" y="937"/>
                </a:lnTo>
                <a:lnTo>
                  <a:pt x="10529" y="960"/>
                </a:lnTo>
                <a:lnTo>
                  <a:pt x="10544" y="979"/>
                </a:lnTo>
                <a:lnTo>
                  <a:pt x="10559" y="997"/>
                </a:lnTo>
                <a:lnTo>
                  <a:pt x="10572" y="1014"/>
                </a:lnTo>
                <a:lnTo>
                  <a:pt x="10583" y="1029"/>
                </a:lnTo>
                <a:lnTo>
                  <a:pt x="10596" y="1049"/>
                </a:lnTo>
                <a:lnTo>
                  <a:pt x="10613" y="1072"/>
                </a:lnTo>
                <a:lnTo>
                  <a:pt x="10632" y="1100"/>
                </a:lnTo>
                <a:lnTo>
                  <a:pt x="10653" y="1130"/>
                </a:lnTo>
                <a:lnTo>
                  <a:pt x="10675" y="1162"/>
                </a:lnTo>
                <a:lnTo>
                  <a:pt x="10697" y="1195"/>
                </a:lnTo>
                <a:lnTo>
                  <a:pt x="10720" y="1228"/>
                </a:lnTo>
                <a:lnTo>
                  <a:pt x="10743" y="1263"/>
                </a:lnTo>
                <a:lnTo>
                  <a:pt x="10765" y="1298"/>
                </a:lnTo>
                <a:lnTo>
                  <a:pt x="10789" y="1331"/>
                </a:lnTo>
                <a:lnTo>
                  <a:pt x="10811" y="1366"/>
                </a:lnTo>
                <a:lnTo>
                  <a:pt x="10833" y="1399"/>
                </a:lnTo>
                <a:lnTo>
                  <a:pt x="10852" y="1427"/>
                </a:lnTo>
                <a:lnTo>
                  <a:pt x="10869" y="1453"/>
                </a:lnTo>
                <a:lnTo>
                  <a:pt x="10883" y="1474"/>
                </a:lnTo>
                <a:lnTo>
                  <a:pt x="10896" y="1492"/>
                </a:lnTo>
                <a:lnTo>
                  <a:pt x="10905" y="1505"/>
                </a:lnTo>
                <a:lnTo>
                  <a:pt x="10910" y="1514"/>
                </a:lnTo>
                <a:lnTo>
                  <a:pt x="10913" y="1518"/>
                </a:lnTo>
                <a:lnTo>
                  <a:pt x="10690" y="1518"/>
                </a:lnTo>
                <a:close/>
                <a:moveTo>
                  <a:pt x="12599" y="1430"/>
                </a:moveTo>
                <a:lnTo>
                  <a:pt x="12579" y="1443"/>
                </a:lnTo>
                <a:lnTo>
                  <a:pt x="12557" y="1455"/>
                </a:lnTo>
                <a:lnTo>
                  <a:pt x="12535" y="1466"/>
                </a:lnTo>
                <a:lnTo>
                  <a:pt x="12511" y="1477"/>
                </a:lnTo>
                <a:lnTo>
                  <a:pt x="12487" y="1487"/>
                </a:lnTo>
                <a:lnTo>
                  <a:pt x="12462" y="1496"/>
                </a:lnTo>
                <a:lnTo>
                  <a:pt x="12435" y="1504"/>
                </a:lnTo>
                <a:lnTo>
                  <a:pt x="12408" y="1512"/>
                </a:lnTo>
                <a:lnTo>
                  <a:pt x="12380" y="1519"/>
                </a:lnTo>
                <a:lnTo>
                  <a:pt x="12352" y="1526"/>
                </a:lnTo>
                <a:lnTo>
                  <a:pt x="12324" y="1531"/>
                </a:lnTo>
                <a:lnTo>
                  <a:pt x="12296" y="1535"/>
                </a:lnTo>
                <a:lnTo>
                  <a:pt x="12267" y="1539"/>
                </a:lnTo>
                <a:lnTo>
                  <a:pt x="12239" y="1541"/>
                </a:lnTo>
                <a:lnTo>
                  <a:pt x="12211" y="1542"/>
                </a:lnTo>
                <a:lnTo>
                  <a:pt x="12182" y="1543"/>
                </a:lnTo>
                <a:lnTo>
                  <a:pt x="12147" y="1542"/>
                </a:lnTo>
                <a:lnTo>
                  <a:pt x="12113" y="1540"/>
                </a:lnTo>
                <a:lnTo>
                  <a:pt x="12080" y="1536"/>
                </a:lnTo>
                <a:lnTo>
                  <a:pt x="12047" y="1531"/>
                </a:lnTo>
                <a:lnTo>
                  <a:pt x="12016" y="1525"/>
                </a:lnTo>
                <a:lnTo>
                  <a:pt x="11985" y="1516"/>
                </a:lnTo>
                <a:lnTo>
                  <a:pt x="11956" y="1507"/>
                </a:lnTo>
                <a:lnTo>
                  <a:pt x="11927" y="1496"/>
                </a:lnTo>
                <a:lnTo>
                  <a:pt x="11899" y="1484"/>
                </a:lnTo>
                <a:lnTo>
                  <a:pt x="11871" y="1470"/>
                </a:lnTo>
                <a:lnTo>
                  <a:pt x="11845" y="1455"/>
                </a:lnTo>
                <a:lnTo>
                  <a:pt x="11819" y="1438"/>
                </a:lnTo>
                <a:lnTo>
                  <a:pt x="11795" y="1419"/>
                </a:lnTo>
                <a:lnTo>
                  <a:pt x="11771" y="1400"/>
                </a:lnTo>
                <a:lnTo>
                  <a:pt x="11748" y="1378"/>
                </a:lnTo>
                <a:lnTo>
                  <a:pt x="11726" y="1356"/>
                </a:lnTo>
                <a:lnTo>
                  <a:pt x="11703" y="1329"/>
                </a:lnTo>
                <a:lnTo>
                  <a:pt x="11682" y="1302"/>
                </a:lnTo>
                <a:lnTo>
                  <a:pt x="11662" y="1273"/>
                </a:lnTo>
                <a:lnTo>
                  <a:pt x="11644" y="1244"/>
                </a:lnTo>
                <a:lnTo>
                  <a:pt x="11627" y="1212"/>
                </a:lnTo>
                <a:lnTo>
                  <a:pt x="11612" y="1180"/>
                </a:lnTo>
                <a:lnTo>
                  <a:pt x="11599" y="1147"/>
                </a:lnTo>
                <a:lnTo>
                  <a:pt x="11587" y="1113"/>
                </a:lnTo>
                <a:lnTo>
                  <a:pt x="11577" y="1077"/>
                </a:lnTo>
                <a:lnTo>
                  <a:pt x="11568" y="1039"/>
                </a:lnTo>
                <a:lnTo>
                  <a:pt x="11559" y="1001"/>
                </a:lnTo>
                <a:lnTo>
                  <a:pt x="11553" y="960"/>
                </a:lnTo>
                <a:lnTo>
                  <a:pt x="11548" y="917"/>
                </a:lnTo>
                <a:lnTo>
                  <a:pt x="11545" y="873"/>
                </a:lnTo>
                <a:lnTo>
                  <a:pt x="11543" y="827"/>
                </a:lnTo>
                <a:lnTo>
                  <a:pt x="11542" y="780"/>
                </a:lnTo>
                <a:lnTo>
                  <a:pt x="11543" y="727"/>
                </a:lnTo>
                <a:lnTo>
                  <a:pt x="11546" y="677"/>
                </a:lnTo>
                <a:lnTo>
                  <a:pt x="11550" y="628"/>
                </a:lnTo>
                <a:lnTo>
                  <a:pt x="11556" y="581"/>
                </a:lnTo>
                <a:lnTo>
                  <a:pt x="11561" y="558"/>
                </a:lnTo>
                <a:lnTo>
                  <a:pt x="11565" y="536"/>
                </a:lnTo>
                <a:lnTo>
                  <a:pt x="11569" y="514"/>
                </a:lnTo>
                <a:lnTo>
                  <a:pt x="11574" y="493"/>
                </a:lnTo>
                <a:lnTo>
                  <a:pt x="11580" y="472"/>
                </a:lnTo>
                <a:lnTo>
                  <a:pt x="11586" y="452"/>
                </a:lnTo>
                <a:lnTo>
                  <a:pt x="11592" y="432"/>
                </a:lnTo>
                <a:lnTo>
                  <a:pt x="11599" y="412"/>
                </a:lnTo>
                <a:lnTo>
                  <a:pt x="11606" y="394"/>
                </a:lnTo>
                <a:lnTo>
                  <a:pt x="11613" y="375"/>
                </a:lnTo>
                <a:lnTo>
                  <a:pt x="11622" y="357"/>
                </a:lnTo>
                <a:lnTo>
                  <a:pt x="11631" y="339"/>
                </a:lnTo>
                <a:lnTo>
                  <a:pt x="11640" y="321"/>
                </a:lnTo>
                <a:lnTo>
                  <a:pt x="11649" y="305"/>
                </a:lnTo>
                <a:lnTo>
                  <a:pt x="11659" y="289"/>
                </a:lnTo>
                <a:lnTo>
                  <a:pt x="11670" y="272"/>
                </a:lnTo>
                <a:lnTo>
                  <a:pt x="11681" y="256"/>
                </a:lnTo>
                <a:lnTo>
                  <a:pt x="11693" y="241"/>
                </a:lnTo>
                <a:lnTo>
                  <a:pt x="11704" y="225"/>
                </a:lnTo>
                <a:lnTo>
                  <a:pt x="11717" y="211"/>
                </a:lnTo>
                <a:lnTo>
                  <a:pt x="11730" y="197"/>
                </a:lnTo>
                <a:lnTo>
                  <a:pt x="11744" y="182"/>
                </a:lnTo>
                <a:lnTo>
                  <a:pt x="11757" y="169"/>
                </a:lnTo>
                <a:lnTo>
                  <a:pt x="11771" y="156"/>
                </a:lnTo>
                <a:lnTo>
                  <a:pt x="11792" y="138"/>
                </a:lnTo>
                <a:lnTo>
                  <a:pt x="11812" y="123"/>
                </a:lnTo>
                <a:lnTo>
                  <a:pt x="11832" y="108"/>
                </a:lnTo>
                <a:lnTo>
                  <a:pt x="11854" y="94"/>
                </a:lnTo>
                <a:lnTo>
                  <a:pt x="11876" y="81"/>
                </a:lnTo>
                <a:lnTo>
                  <a:pt x="11899" y="70"/>
                </a:lnTo>
                <a:lnTo>
                  <a:pt x="11922" y="60"/>
                </a:lnTo>
                <a:lnTo>
                  <a:pt x="11946" y="50"/>
                </a:lnTo>
                <a:lnTo>
                  <a:pt x="11971" y="41"/>
                </a:lnTo>
                <a:lnTo>
                  <a:pt x="11995" y="34"/>
                </a:lnTo>
                <a:lnTo>
                  <a:pt x="12021" y="28"/>
                </a:lnTo>
                <a:lnTo>
                  <a:pt x="12047" y="24"/>
                </a:lnTo>
                <a:lnTo>
                  <a:pt x="12075" y="20"/>
                </a:lnTo>
                <a:lnTo>
                  <a:pt x="12101" y="17"/>
                </a:lnTo>
                <a:lnTo>
                  <a:pt x="12130" y="15"/>
                </a:lnTo>
                <a:lnTo>
                  <a:pt x="12158" y="15"/>
                </a:lnTo>
                <a:lnTo>
                  <a:pt x="12188" y="15"/>
                </a:lnTo>
                <a:lnTo>
                  <a:pt x="12216" y="17"/>
                </a:lnTo>
                <a:lnTo>
                  <a:pt x="12245" y="20"/>
                </a:lnTo>
                <a:lnTo>
                  <a:pt x="12272" y="24"/>
                </a:lnTo>
                <a:lnTo>
                  <a:pt x="12299" y="29"/>
                </a:lnTo>
                <a:lnTo>
                  <a:pt x="12326" y="35"/>
                </a:lnTo>
                <a:lnTo>
                  <a:pt x="12352" y="43"/>
                </a:lnTo>
                <a:lnTo>
                  <a:pt x="12378" y="52"/>
                </a:lnTo>
                <a:lnTo>
                  <a:pt x="12403" y="62"/>
                </a:lnTo>
                <a:lnTo>
                  <a:pt x="12427" y="72"/>
                </a:lnTo>
                <a:lnTo>
                  <a:pt x="12451" y="84"/>
                </a:lnTo>
                <a:lnTo>
                  <a:pt x="12475" y="98"/>
                </a:lnTo>
                <a:lnTo>
                  <a:pt x="12498" y="112"/>
                </a:lnTo>
                <a:lnTo>
                  <a:pt x="12521" y="127"/>
                </a:lnTo>
                <a:lnTo>
                  <a:pt x="12543" y="145"/>
                </a:lnTo>
                <a:lnTo>
                  <a:pt x="12564" y="162"/>
                </a:lnTo>
                <a:lnTo>
                  <a:pt x="12485" y="272"/>
                </a:lnTo>
                <a:lnTo>
                  <a:pt x="12463" y="258"/>
                </a:lnTo>
                <a:lnTo>
                  <a:pt x="12440" y="244"/>
                </a:lnTo>
                <a:lnTo>
                  <a:pt x="12419" y="230"/>
                </a:lnTo>
                <a:lnTo>
                  <a:pt x="12398" y="219"/>
                </a:lnTo>
                <a:lnTo>
                  <a:pt x="12378" y="209"/>
                </a:lnTo>
                <a:lnTo>
                  <a:pt x="12359" y="199"/>
                </a:lnTo>
                <a:lnTo>
                  <a:pt x="12339" y="191"/>
                </a:lnTo>
                <a:lnTo>
                  <a:pt x="12321" y="183"/>
                </a:lnTo>
                <a:lnTo>
                  <a:pt x="12303" y="177"/>
                </a:lnTo>
                <a:lnTo>
                  <a:pt x="12284" y="172"/>
                </a:lnTo>
                <a:lnTo>
                  <a:pt x="12265" y="168"/>
                </a:lnTo>
                <a:lnTo>
                  <a:pt x="12246" y="164"/>
                </a:lnTo>
                <a:lnTo>
                  <a:pt x="12225" y="162"/>
                </a:lnTo>
                <a:lnTo>
                  <a:pt x="12205" y="160"/>
                </a:lnTo>
                <a:lnTo>
                  <a:pt x="12184" y="158"/>
                </a:lnTo>
                <a:lnTo>
                  <a:pt x="12162" y="158"/>
                </a:lnTo>
                <a:lnTo>
                  <a:pt x="12131" y="159"/>
                </a:lnTo>
                <a:lnTo>
                  <a:pt x="12100" y="162"/>
                </a:lnTo>
                <a:lnTo>
                  <a:pt x="12070" y="166"/>
                </a:lnTo>
                <a:lnTo>
                  <a:pt x="12041" y="173"/>
                </a:lnTo>
                <a:lnTo>
                  <a:pt x="12027" y="177"/>
                </a:lnTo>
                <a:lnTo>
                  <a:pt x="12014" y="181"/>
                </a:lnTo>
                <a:lnTo>
                  <a:pt x="11999" y="186"/>
                </a:lnTo>
                <a:lnTo>
                  <a:pt x="11986" y="192"/>
                </a:lnTo>
                <a:lnTo>
                  <a:pt x="11973" y="198"/>
                </a:lnTo>
                <a:lnTo>
                  <a:pt x="11961" y="204"/>
                </a:lnTo>
                <a:lnTo>
                  <a:pt x="11948" y="211"/>
                </a:lnTo>
                <a:lnTo>
                  <a:pt x="11936" y="218"/>
                </a:lnTo>
                <a:lnTo>
                  <a:pt x="11924" y="226"/>
                </a:lnTo>
                <a:lnTo>
                  <a:pt x="11912" y="234"/>
                </a:lnTo>
                <a:lnTo>
                  <a:pt x="11902" y="244"/>
                </a:lnTo>
                <a:lnTo>
                  <a:pt x="11890" y="253"/>
                </a:lnTo>
                <a:lnTo>
                  <a:pt x="11880" y="263"/>
                </a:lnTo>
                <a:lnTo>
                  <a:pt x="11870" y="273"/>
                </a:lnTo>
                <a:lnTo>
                  <a:pt x="11861" y="285"/>
                </a:lnTo>
                <a:lnTo>
                  <a:pt x="11852" y="297"/>
                </a:lnTo>
                <a:lnTo>
                  <a:pt x="11843" y="309"/>
                </a:lnTo>
                <a:lnTo>
                  <a:pt x="11834" y="321"/>
                </a:lnTo>
                <a:lnTo>
                  <a:pt x="11826" y="335"/>
                </a:lnTo>
                <a:lnTo>
                  <a:pt x="11819" y="349"/>
                </a:lnTo>
                <a:lnTo>
                  <a:pt x="11812" y="363"/>
                </a:lnTo>
                <a:lnTo>
                  <a:pt x="11805" y="377"/>
                </a:lnTo>
                <a:lnTo>
                  <a:pt x="11799" y="393"/>
                </a:lnTo>
                <a:lnTo>
                  <a:pt x="11794" y="409"/>
                </a:lnTo>
                <a:lnTo>
                  <a:pt x="11787" y="431"/>
                </a:lnTo>
                <a:lnTo>
                  <a:pt x="11779" y="452"/>
                </a:lnTo>
                <a:lnTo>
                  <a:pt x="11773" y="474"/>
                </a:lnTo>
                <a:lnTo>
                  <a:pt x="11767" y="495"/>
                </a:lnTo>
                <a:lnTo>
                  <a:pt x="11762" y="517"/>
                </a:lnTo>
                <a:lnTo>
                  <a:pt x="11758" y="541"/>
                </a:lnTo>
                <a:lnTo>
                  <a:pt x="11753" y="563"/>
                </a:lnTo>
                <a:lnTo>
                  <a:pt x="11750" y="587"/>
                </a:lnTo>
                <a:lnTo>
                  <a:pt x="11743" y="635"/>
                </a:lnTo>
                <a:lnTo>
                  <a:pt x="11739" y="684"/>
                </a:lnTo>
                <a:lnTo>
                  <a:pt x="11736" y="735"/>
                </a:lnTo>
                <a:lnTo>
                  <a:pt x="11735" y="786"/>
                </a:lnTo>
                <a:lnTo>
                  <a:pt x="11736" y="823"/>
                </a:lnTo>
                <a:lnTo>
                  <a:pt x="11737" y="858"/>
                </a:lnTo>
                <a:lnTo>
                  <a:pt x="11739" y="892"/>
                </a:lnTo>
                <a:lnTo>
                  <a:pt x="11742" y="926"/>
                </a:lnTo>
                <a:lnTo>
                  <a:pt x="11746" y="958"/>
                </a:lnTo>
                <a:lnTo>
                  <a:pt x="11750" y="989"/>
                </a:lnTo>
                <a:lnTo>
                  <a:pt x="11755" y="1019"/>
                </a:lnTo>
                <a:lnTo>
                  <a:pt x="11762" y="1049"/>
                </a:lnTo>
                <a:lnTo>
                  <a:pt x="11769" y="1077"/>
                </a:lnTo>
                <a:lnTo>
                  <a:pt x="11776" y="1104"/>
                </a:lnTo>
                <a:lnTo>
                  <a:pt x="11786" y="1129"/>
                </a:lnTo>
                <a:lnTo>
                  <a:pt x="11795" y="1153"/>
                </a:lnTo>
                <a:lnTo>
                  <a:pt x="11805" y="1176"/>
                </a:lnTo>
                <a:lnTo>
                  <a:pt x="11815" y="1198"/>
                </a:lnTo>
                <a:lnTo>
                  <a:pt x="11826" y="1218"/>
                </a:lnTo>
                <a:lnTo>
                  <a:pt x="11838" y="1238"/>
                </a:lnTo>
                <a:lnTo>
                  <a:pt x="11853" y="1255"/>
                </a:lnTo>
                <a:lnTo>
                  <a:pt x="11868" y="1272"/>
                </a:lnTo>
                <a:lnTo>
                  <a:pt x="11884" y="1289"/>
                </a:lnTo>
                <a:lnTo>
                  <a:pt x="11904" y="1303"/>
                </a:lnTo>
                <a:lnTo>
                  <a:pt x="11923" y="1317"/>
                </a:lnTo>
                <a:lnTo>
                  <a:pt x="11944" y="1330"/>
                </a:lnTo>
                <a:lnTo>
                  <a:pt x="11967" y="1343"/>
                </a:lnTo>
                <a:lnTo>
                  <a:pt x="11990" y="1353"/>
                </a:lnTo>
                <a:lnTo>
                  <a:pt x="12014" y="1363"/>
                </a:lnTo>
                <a:lnTo>
                  <a:pt x="12039" y="1371"/>
                </a:lnTo>
                <a:lnTo>
                  <a:pt x="12064" y="1378"/>
                </a:lnTo>
                <a:lnTo>
                  <a:pt x="12091" y="1385"/>
                </a:lnTo>
                <a:lnTo>
                  <a:pt x="12118" y="1390"/>
                </a:lnTo>
                <a:lnTo>
                  <a:pt x="12145" y="1393"/>
                </a:lnTo>
                <a:lnTo>
                  <a:pt x="12171" y="1395"/>
                </a:lnTo>
                <a:lnTo>
                  <a:pt x="12197" y="1395"/>
                </a:lnTo>
                <a:lnTo>
                  <a:pt x="12231" y="1395"/>
                </a:lnTo>
                <a:lnTo>
                  <a:pt x="12264" y="1392"/>
                </a:lnTo>
                <a:lnTo>
                  <a:pt x="12280" y="1390"/>
                </a:lnTo>
                <a:lnTo>
                  <a:pt x="12296" y="1387"/>
                </a:lnTo>
                <a:lnTo>
                  <a:pt x="12311" y="1385"/>
                </a:lnTo>
                <a:lnTo>
                  <a:pt x="12326" y="1381"/>
                </a:lnTo>
                <a:lnTo>
                  <a:pt x="12340" y="1376"/>
                </a:lnTo>
                <a:lnTo>
                  <a:pt x="12355" y="1372"/>
                </a:lnTo>
                <a:lnTo>
                  <a:pt x="12369" y="1367"/>
                </a:lnTo>
                <a:lnTo>
                  <a:pt x="12382" y="1362"/>
                </a:lnTo>
                <a:lnTo>
                  <a:pt x="12395" y="1357"/>
                </a:lnTo>
                <a:lnTo>
                  <a:pt x="12409" y="1351"/>
                </a:lnTo>
                <a:lnTo>
                  <a:pt x="12421" y="1344"/>
                </a:lnTo>
                <a:lnTo>
                  <a:pt x="12433" y="1337"/>
                </a:lnTo>
                <a:lnTo>
                  <a:pt x="12433" y="884"/>
                </a:lnTo>
                <a:lnTo>
                  <a:pt x="12135" y="884"/>
                </a:lnTo>
                <a:lnTo>
                  <a:pt x="12100" y="736"/>
                </a:lnTo>
                <a:lnTo>
                  <a:pt x="12599" y="736"/>
                </a:lnTo>
                <a:lnTo>
                  <a:pt x="12599" y="1430"/>
                </a:lnTo>
                <a:close/>
              </a:path>
            </a:pathLst>
          </a:custGeom>
          <a:solidFill>
            <a:schemeClr val="tx1"/>
          </a:solidFill>
          <a:ln w="9525">
            <a:noFill/>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cs typeface="Arial" charset="0"/>
            </a:endParaRPr>
          </a:p>
        </p:txBody>
      </p:sp>
      <p:sp>
        <p:nvSpPr>
          <p:cNvPr id="5" name="Freeform 6"/>
          <p:cNvSpPr>
            <a:spLocks noEditPoints="1"/>
          </p:cNvSpPr>
          <p:nvPr userDrawn="1"/>
        </p:nvSpPr>
        <p:spPr bwMode="auto">
          <a:xfrm>
            <a:off x="6908800" y="415925"/>
            <a:ext cx="1838325" cy="280988"/>
          </a:xfrm>
          <a:custGeom>
            <a:avLst/>
            <a:gdLst/>
            <a:ahLst/>
            <a:cxnLst>
              <a:cxn ang="0">
                <a:pos x="755" y="1543"/>
              </a:cxn>
              <a:cxn ang="0">
                <a:pos x="609" y="1667"/>
              </a:cxn>
              <a:cxn ang="0">
                <a:pos x="386" y="1657"/>
              </a:cxn>
              <a:cxn ang="0">
                <a:pos x="267" y="1519"/>
              </a:cxn>
              <a:cxn ang="0">
                <a:pos x="7" y="1534"/>
              </a:cxn>
              <a:cxn ang="0">
                <a:pos x="161" y="1800"/>
              </a:cxn>
              <a:cxn ang="0">
                <a:pos x="577" y="1888"/>
              </a:cxn>
              <a:cxn ang="0">
                <a:pos x="916" y="1757"/>
              </a:cxn>
              <a:cxn ang="0">
                <a:pos x="1035" y="1443"/>
              </a:cxn>
              <a:cxn ang="0">
                <a:pos x="2247" y="1343"/>
              </a:cxn>
              <a:cxn ang="0">
                <a:pos x="2194" y="1316"/>
              </a:cxn>
              <a:cxn ang="0">
                <a:pos x="1688" y="1088"/>
              </a:cxn>
              <a:cxn ang="0">
                <a:pos x="1681" y="715"/>
              </a:cxn>
              <a:cxn ang="0">
                <a:pos x="1856" y="1128"/>
              </a:cxn>
              <a:cxn ang="0">
                <a:pos x="4056" y="1346"/>
              </a:cxn>
              <a:cxn ang="0">
                <a:pos x="3929" y="1213"/>
              </a:cxn>
              <a:cxn ang="0">
                <a:pos x="5700" y="364"/>
              </a:cxn>
              <a:cxn ang="0">
                <a:pos x="6680" y="1279"/>
              </a:cxn>
              <a:cxn ang="0">
                <a:pos x="6776" y="1161"/>
              </a:cxn>
              <a:cxn ang="0">
                <a:pos x="6951" y="948"/>
              </a:cxn>
              <a:cxn ang="0">
                <a:pos x="6953" y="649"/>
              </a:cxn>
              <a:cxn ang="0">
                <a:pos x="6750" y="418"/>
              </a:cxn>
              <a:cxn ang="0">
                <a:pos x="6294" y="1218"/>
              </a:cxn>
              <a:cxn ang="0">
                <a:pos x="6557" y="1507"/>
              </a:cxn>
              <a:cxn ang="0">
                <a:pos x="6692" y="912"/>
              </a:cxn>
              <a:cxn ang="0">
                <a:pos x="6558" y="1027"/>
              </a:cxn>
              <a:cxn ang="0">
                <a:pos x="6524" y="574"/>
              </a:cxn>
              <a:cxn ang="0">
                <a:pos x="6684" y="665"/>
              </a:cxn>
              <a:cxn ang="0">
                <a:pos x="8350" y="1350"/>
              </a:cxn>
              <a:cxn ang="0">
                <a:pos x="8223" y="1111"/>
              </a:cxn>
              <a:cxn ang="0">
                <a:pos x="7809" y="932"/>
              </a:cxn>
              <a:cxn ang="0">
                <a:pos x="7610" y="765"/>
              </a:cxn>
              <a:cxn ang="0">
                <a:pos x="7661" y="614"/>
              </a:cxn>
              <a:cxn ang="0">
                <a:pos x="7919" y="547"/>
              </a:cxn>
              <a:cxn ang="0">
                <a:pos x="8294" y="467"/>
              </a:cxn>
              <a:cxn ang="0">
                <a:pos x="7846" y="340"/>
              </a:cxn>
              <a:cxn ang="0">
                <a:pos x="7495" y="449"/>
              </a:cxn>
              <a:cxn ang="0">
                <a:pos x="7340" y="736"/>
              </a:cxn>
              <a:cxn ang="0">
                <a:pos x="7379" y="967"/>
              </a:cxn>
              <a:cxn ang="0">
                <a:pos x="7594" y="1150"/>
              </a:cxn>
              <a:cxn ang="0">
                <a:pos x="8042" y="1344"/>
              </a:cxn>
              <a:cxn ang="0">
                <a:pos x="8047" y="1563"/>
              </a:cxn>
              <a:cxn ang="0">
                <a:pos x="7902" y="1675"/>
              </a:cxn>
              <a:cxn ang="0">
                <a:pos x="7593" y="1666"/>
              </a:cxn>
              <a:cxn ang="0">
                <a:pos x="7423" y="1828"/>
              </a:cxn>
              <a:cxn ang="0">
                <a:pos x="7904" y="1882"/>
              </a:cxn>
              <a:cxn ang="0">
                <a:pos x="8254" y="1691"/>
              </a:cxn>
              <a:cxn ang="0">
                <a:pos x="8962" y="1864"/>
              </a:cxn>
              <a:cxn ang="0">
                <a:pos x="11014" y="362"/>
              </a:cxn>
              <a:cxn ang="0">
                <a:pos x="10729" y="1084"/>
              </a:cxn>
              <a:cxn ang="0">
                <a:pos x="10859" y="623"/>
              </a:cxn>
              <a:cxn ang="0">
                <a:pos x="10951" y="946"/>
              </a:cxn>
              <a:cxn ang="0">
                <a:pos x="11240" y="122"/>
              </a:cxn>
              <a:cxn ang="0">
                <a:pos x="11083" y="1"/>
              </a:cxn>
              <a:cxn ang="0">
                <a:pos x="10951" y="152"/>
              </a:cxn>
              <a:cxn ang="0">
                <a:pos x="11081" y="302"/>
              </a:cxn>
              <a:cxn ang="0">
                <a:pos x="11240" y="182"/>
              </a:cxn>
              <a:cxn ang="0">
                <a:pos x="10700" y="11"/>
              </a:cxn>
              <a:cxn ang="0">
                <a:pos x="10516" y="81"/>
              </a:cxn>
              <a:cxn ang="0">
                <a:pos x="10564" y="279"/>
              </a:cxn>
              <a:cxn ang="0">
                <a:pos x="10756" y="247"/>
              </a:cxn>
              <a:cxn ang="0">
                <a:pos x="12100" y="572"/>
              </a:cxn>
            </a:cxnLst>
            <a:rect l="0" t="0" r="r" b="b"/>
            <a:pathLst>
              <a:path w="12509" h="1892">
                <a:moveTo>
                  <a:pt x="1035" y="1443"/>
                </a:moveTo>
                <a:lnTo>
                  <a:pt x="1035" y="364"/>
                </a:lnTo>
                <a:lnTo>
                  <a:pt x="787" y="364"/>
                </a:lnTo>
                <a:lnTo>
                  <a:pt x="787" y="1372"/>
                </a:lnTo>
                <a:lnTo>
                  <a:pt x="787" y="1390"/>
                </a:lnTo>
                <a:lnTo>
                  <a:pt x="786" y="1409"/>
                </a:lnTo>
                <a:lnTo>
                  <a:pt x="784" y="1426"/>
                </a:lnTo>
                <a:lnTo>
                  <a:pt x="783" y="1442"/>
                </a:lnTo>
                <a:lnTo>
                  <a:pt x="780" y="1459"/>
                </a:lnTo>
                <a:lnTo>
                  <a:pt x="778" y="1474"/>
                </a:lnTo>
                <a:lnTo>
                  <a:pt x="774" y="1489"/>
                </a:lnTo>
                <a:lnTo>
                  <a:pt x="770" y="1504"/>
                </a:lnTo>
                <a:lnTo>
                  <a:pt x="766" y="1518"/>
                </a:lnTo>
                <a:lnTo>
                  <a:pt x="760" y="1531"/>
                </a:lnTo>
                <a:lnTo>
                  <a:pt x="755" y="1543"/>
                </a:lnTo>
                <a:lnTo>
                  <a:pt x="749" y="1556"/>
                </a:lnTo>
                <a:lnTo>
                  <a:pt x="742" y="1568"/>
                </a:lnTo>
                <a:lnTo>
                  <a:pt x="735" y="1579"/>
                </a:lnTo>
                <a:lnTo>
                  <a:pt x="728" y="1589"/>
                </a:lnTo>
                <a:lnTo>
                  <a:pt x="720" y="1600"/>
                </a:lnTo>
                <a:lnTo>
                  <a:pt x="711" y="1609"/>
                </a:lnTo>
                <a:lnTo>
                  <a:pt x="701" y="1618"/>
                </a:lnTo>
                <a:lnTo>
                  <a:pt x="692" y="1626"/>
                </a:lnTo>
                <a:lnTo>
                  <a:pt x="682" y="1633"/>
                </a:lnTo>
                <a:lnTo>
                  <a:pt x="671" y="1640"/>
                </a:lnTo>
                <a:lnTo>
                  <a:pt x="660" y="1648"/>
                </a:lnTo>
                <a:lnTo>
                  <a:pt x="647" y="1653"/>
                </a:lnTo>
                <a:lnTo>
                  <a:pt x="635" y="1658"/>
                </a:lnTo>
                <a:lnTo>
                  <a:pt x="622" y="1663"/>
                </a:lnTo>
                <a:lnTo>
                  <a:pt x="609" y="1667"/>
                </a:lnTo>
                <a:lnTo>
                  <a:pt x="595" y="1670"/>
                </a:lnTo>
                <a:lnTo>
                  <a:pt x="580" y="1673"/>
                </a:lnTo>
                <a:lnTo>
                  <a:pt x="565" y="1675"/>
                </a:lnTo>
                <a:lnTo>
                  <a:pt x="550" y="1676"/>
                </a:lnTo>
                <a:lnTo>
                  <a:pt x="533" y="1677"/>
                </a:lnTo>
                <a:lnTo>
                  <a:pt x="517" y="1677"/>
                </a:lnTo>
                <a:lnTo>
                  <a:pt x="500" y="1677"/>
                </a:lnTo>
                <a:lnTo>
                  <a:pt x="484" y="1676"/>
                </a:lnTo>
                <a:lnTo>
                  <a:pt x="468" y="1675"/>
                </a:lnTo>
                <a:lnTo>
                  <a:pt x="453" y="1673"/>
                </a:lnTo>
                <a:lnTo>
                  <a:pt x="439" y="1671"/>
                </a:lnTo>
                <a:lnTo>
                  <a:pt x="424" y="1668"/>
                </a:lnTo>
                <a:lnTo>
                  <a:pt x="411" y="1665"/>
                </a:lnTo>
                <a:lnTo>
                  <a:pt x="398" y="1661"/>
                </a:lnTo>
                <a:lnTo>
                  <a:pt x="386" y="1657"/>
                </a:lnTo>
                <a:lnTo>
                  <a:pt x="375" y="1652"/>
                </a:lnTo>
                <a:lnTo>
                  <a:pt x="363" y="1647"/>
                </a:lnTo>
                <a:lnTo>
                  <a:pt x="352" y="1640"/>
                </a:lnTo>
                <a:lnTo>
                  <a:pt x="343" y="1634"/>
                </a:lnTo>
                <a:lnTo>
                  <a:pt x="333" y="1627"/>
                </a:lnTo>
                <a:lnTo>
                  <a:pt x="324" y="1619"/>
                </a:lnTo>
                <a:lnTo>
                  <a:pt x="316" y="1612"/>
                </a:lnTo>
                <a:lnTo>
                  <a:pt x="308" y="1603"/>
                </a:lnTo>
                <a:lnTo>
                  <a:pt x="300" y="1593"/>
                </a:lnTo>
                <a:lnTo>
                  <a:pt x="294" y="1583"/>
                </a:lnTo>
                <a:lnTo>
                  <a:pt x="287" y="1572"/>
                </a:lnTo>
                <a:lnTo>
                  <a:pt x="282" y="1560"/>
                </a:lnTo>
                <a:lnTo>
                  <a:pt x="276" y="1546"/>
                </a:lnTo>
                <a:lnTo>
                  <a:pt x="272" y="1533"/>
                </a:lnTo>
                <a:lnTo>
                  <a:pt x="267" y="1519"/>
                </a:lnTo>
                <a:lnTo>
                  <a:pt x="264" y="1504"/>
                </a:lnTo>
                <a:lnTo>
                  <a:pt x="260" y="1487"/>
                </a:lnTo>
                <a:lnTo>
                  <a:pt x="258" y="1470"/>
                </a:lnTo>
                <a:lnTo>
                  <a:pt x="255" y="1451"/>
                </a:lnTo>
                <a:lnTo>
                  <a:pt x="253" y="1433"/>
                </a:lnTo>
                <a:lnTo>
                  <a:pt x="252" y="1414"/>
                </a:lnTo>
                <a:lnTo>
                  <a:pt x="251" y="1393"/>
                </a:lnTo>
                <a:lnTo>
                  <a:pt x="251" y="1372"/>
                </a:lnTo>
                <a:lnTo>
                  <a:pt x="251" y="364"/>
                </a:lnTo>
                <a:lnTo>
                  <a:pt x="0" y="364"/>
                </a:lnTo>
                <a:lnTo>
                  <a:pt x="0" y="1445"/>
                </a:lnTo>
                <a:lnTo>
                  <a:pt x="1" y="1468"/>
                </a:lnTo>
                <a:lnTo>
                  <a:pt x="2" y="1490"/>
                </a:lnTo>
                <a:lnTo>
                  <a:pt x="4" y="1513"/>
                </a:lnTo>
                <a:lnTo>
                  <a:pt x="7" y="1534"/>
                </a:lnTo>
                <a:lnTo>
                  <a:pt x="10" y="1556"/>
                </a:lnTo>
                <a:lnTo>
                  <a:pt x="14" y="1576"/>
                </a:lnTo>
                <a:lnTo>
                  <a:pt x="19" y="1596"/>
                </a:lnTo>
                <a:lnTo>
                  <a:pt x="25" y="1617"/>
                </a:lnTo>
                <a:lnTo>
                  <a:pt x="31" y="1636"/>
                </a:lnTo>
                <a:lnTo>
                  <a:pt x="40" y="1656"/>
                </a:lnTo>
                <a:lnTo>
                  <a:pt x="49" y="1674"/>
                </a:lnTo>
                <a:lnTo>
                  <a:pt x="59" y="1692"/>
                </a:lnTo>
                <a:lnTo>
                  <a:pt x="70" y="1710"/>
                </a:lnTo>
                <a:lnTo>
                  <a:pt x="82" y="1726"/>
                </a:lnTo>
                <a:lnTo>
                  <a:pt x="96" y="1743"/>
                </a:lnTo>
                <a:lnTo>
                  <a:pt x="111" y="1758"/>
                </a:lnTo>
                <a:lnTo>
                  <a:pt x="126" y="1772"/>
                </a:lnTo>
                <a:lnTo>
                  <a:pt x="143" y="1786"/>
                </a:lnTo>
                <a:lnTo>
                  <a:pt x="161" y="1800"/>
                </a:lnTo>
                <a:lnTo>
                  <a:pt x="181" y="1812"/>
                </a:lnTo>
                <a:lnTo>
                  <a:pt x="202" y="1824"/>
                </a:lnTo>
                <a:lnTo>
                  <a:pt x="223" y="1834"/>
                </a:lnTo>
                <a:lnTo>
                  <a:pt x="246" y="1845"/>
                </a:lnTo>
                <a:lnTo>
                  <a:pt x="271" y="1854"/>
                </a:lnTo>
                <a:lnTo>
                  <a:pt x="296" y="1862"/>
                </a:lnTo>
                <a:lnTo>
                  <a:pt x="323" y="1870"/>
                </a:lnTo>
                <a:lnTo>
                  <a:pt x="351" y="1876"/>
                </a:lnTo>
                <a:lnTo>
                  <a:pt x="382" y="1881"/>
                </a:lnTo>
                <a:lnTo>
                  <a:pt x="413" y="1884"/>
                </a:lnTo>
                <a:lnTo>
                  <a:pt x="446" y="1888"/>
                </a:lnTo>
                <a:lnTo>
                  <a:pt x="480" y="1890"/>
                </a:lnTo>
                <a:lnTo>
                  <a:pt x="517" y="1890"/>
                </a:lnTo>
                <a:lnTo>
                  <a:pt x="548" y="1890"/>
                </a:lnTo>
                <a:lnTo>
                  <a:pt x="577" y="1888"/>
                </a:lnTo>
                <a:lnTo>
                  <a:pt x="606" y="1886"/>
                </a:lnTo>
                <a:lnTo>
                  <a:pt x="634" y="1882"/>
                </a:lnTo>
                <a:lnTo>
                  <a:pt x="661" y="1878"/>
                </a:lnTo>
                <a:lnTo>
                  <a:pt x="687" y="1873"/>
                </a:lnTo>
                <a:lnTo>
                  <a:pt x="713" y="1867"/>
                </a:lnTo>
                <a:lnTo>
                  <a:pt x="737" y="1860"/>
                </a:lnTo>
                <a:lnTo>
                  <a:pt x="760" y="1853"/>
                </a:lnTo>
                <a:lnTo>
                  <a:pt x="783" y="1844"/>
                </a:lnTo>
                <a:lnTo>
                  <a:pt x="804" y="1834"/>
                </a:lnTo>
                <a:lnTo>
                  <a:pt x="826" y="1823"/>
                </a:lnTo>
                <a:lnTo>
                  <a:pt x="845" y="1812"/>
                </a:lnTo>
                <a:lnTo>
                  <a:pt x="864" y="1800"/>
                </a:lnTo>
                <a:lnTo>
                  <a:pt x="883" y="1786"/>
                </a:lnTo>
                <a:lnTo>
                  <a:pt x="900" y="1772"/>
                </a:lnTo>
                <a:lnTo>
                  <a:pt x="916" y="1757"/>
                </a:lnTo>
                <a:lnTo>
                  <a:pt x="932" y="1740"/>
                </a:lnTo>
                <a:lnTo>
                  <a:pt x="946" y="1724"/>
                </a:lnTo>
                <a:lnTo>
                  <a:pt x="959" y="1707"/>
                </a:lnTo>
                <a:lnTo>
                  <a:pt x="971" y="1689"/>
                </a:lnTo>
                <a:lnTo>
                  <a:pt x="982" y="1670"/>
                </a:lnTo>
                <a:lnTo>
                  <a:pt x="993" y="1651"/>
                </a:lnTo>
                <a:lnTo>
                  <a:pt x="1002" y="1630"/>
                </a:lnTo>
                <a:lnTo>
                  <a:pt x="1009" y="1610"/>
                </a:lnTo>
                <a:lnTo>
                  <a:pt x="1016" y="1588"/>
                </a:lnTo>
                <a:lnTo>
                  <a:pt x="1022" y="1566"/>
                </a:lnTo>
                <a:lnTo>
                  <a:pt x="1027" y="1542"/>
                </a:lnTo>
                <a:lnTo>
                  <a:pt x="1030" y="1519"/>
                </a:lnTo>
                <a:lnTo>
                  <a:pt x="1033" y="1494"/>
                </a:lnTo>
                <a:lnTo>
                  <a:pt x="1034" y="1470"/>
                </a:lnTo>
                <a:lnTo>
                  <a:pt x="1035" y="1443"/>
                </a:lnTo>
                <a:close/>
                <a:moveTo>
                  <a:pt x="2206" y="1864"/>
                </a:moveTo>
                <a:lnTo>
                  <a:pt x="2467" y="1864"/>
                </a:lnTo>
                <a:lnTo>
                  <a:pt x="2467" y="364"/>
                </a:lnTo>
                <a:lnTo>
                  <a:pt x="2232" y="364"/>
                </a:lnTo>
                <a:lnTo>
                  <a:pt x="2236" y="1049"/>
                </a:lnTo>
                <a:lnTo>
                  <a:pt x="2236" y="1076"/>
                </a:lnTo>
                <a:lnTo>
                  <a:pt x="2237" y="1103"/>
                </a:lnTo>
                <a:lnTo>
                  <a:pt x="2238" y="1133"/>
                </a:lnTo>
                <a:lnTo>
                  <a:pt x="2238" y="1162"/>
                </a:lnTo>
                <a:lnTo>
                  <a:pt x="2240" y="1194"/>
                </a:lnTo>
                <a:lnTo>
                  <a:pt x="2241" y="1225"/>
                </a:lnTo>
                <a:lnTo>
                  <a:pt x="2242" y="1254"/>
                </a:lnTo>
                <a:lnTo>
                  <a:pt x="2244" y="1285"/>
                </a:lnTo>
                <a:lnTo>
                  <a:pt x="2245" y="1315"/>
                </a:lnTo>
                <a:lnTo>
                  <a:pt x="2247" y="1343"/>
                </a:lnTo>
                <a:lnTo>
                  <a:pt x="2249" y="1371"/>
                </a:lnTo>
                <a:lnTo>
                  <a:pt x="2251" y="1397"/>
                </a:lnTo>
                <a:lnTo>
                  <a:pt x="2253" y="1421"/>
                </a:lnTo>
                <a:lnTo>
                  <a:pt x="2255" y="1442"/>
                </a:lnTo>
                <a:lnTo>
                  <a:pt x="2256" y="1461"/>
                </a:lnTo>
                <a:lnTo>
                  <a:pt x="2258" y="1476"/>
                </a:lnTo>
                <a:lnTo>
                  <a:pt x="2251" y="1482"/>
                </a:lnTo>
                <a:lnTo>
                  <a:pt x="2247" y="1469"/>
                </a:lnTo>
                <a:lnTo>
                  <a:pt x="2243" y="1451"/>
                </a:lnTo>
                <a:lnTo>
                  <a:pt x="2237" y="1433"/>
                </a:lnTo>
                <a:lnTo>
                  <a:pt x="2230" y="1412"/>
                </a:lnTo>
                <a:lnTo>
                  <a:pt x="2221" y="1389"/>
                </a:lnTo>
                <a:lnTo>
                  <a:pt x="2213" y="1366"/>
                </a:lnTo>
                <a:lnTo>
                  <a:pt x="2204" y="1341"/>
                </a:lnTo>
                <a:lnTo>
                  <a:pt x="2194" y="1316"/>
                </a:lnTo>
                <a:lnTo>
                  <a:pt x="2184" y="1289"/>
                </a:lnTo>
                <a:lnTo>
                  <a:pt x="2173" y="1262"/>
                </a:lnTo>
                <a:lnTo>
                  <a:pt x="2160" y="1235"/>
                </a:lnTo>
                <a:lnTo>
                  <a:pt x="2148" y="1206"/>
                </a:lnTo>
                <a:lnTo>
                  <a:pt x="2136" y="1178"/>
                </a:lnTo>
                <a:lnTo>
                  <a:pt x="2124" y="1150"/>
                </a:lnTo>
                <a:lnTo>
                  <a:pt x="2110" y="1123"/>
                </a:lnTo>
                <a:lnTo>
                  <a:pt x="2098" y="1097"/>
                </a:lnTo>
                <a:lnTo>
                  <a:pt x="1735" y="364"/>
                </a:lnTo>
                <a:lnTo>
                  <a:pt x="1454" y="364"/>
                </a:lnTo>
                <a:lnTo>
                  <a:pt x="1454" y="1864"/>
                </a:lnTo>
                <a:lnTo>
                  <a:pt x="1698" y="1864"/>
                </a:lnTo>
                <a:lnTo>
                  <a:pt x="1690" y="1138"/>
                </a:lnTo>
                <a:lnTo>
                  <a:pt x="1689" y="1112"/>
                </a:lnTo>
                <a:lnTo>
                  <a:pt x="1688" y="1088"/>
                </a:lnTo>
                <a:lnTo>
                  <a:pt x="1688" y="1062"/>
                </a:lnTo>
                <a:lnTo>
                  <a:pt x="1687" y="1036"/>
                </a:lnTo>
                <a:lnTo>
                  <a:pt x="1687" y="1009"/>
                </a:lnTo>
                <a:lnTo>
                  <a:pt x="1686" y="983"/>
                </a:lnTo>
                <a:lnTo>
                  <a:pt x="1686" y="956"/>
                </a:lnTo>
                <a:lnTo>
                  <a:pt x="1685" y="928"/>
                </a:lnTo>
                <a:lnTo>
                  <a:pt x="1685" y="902"/>
                </a:lnTo>
                <a:lnTo>
                  <a:pt x="1684" y="874"/>
                </a:lnTo>
                <a:lnTo>
                  <a:pt x="1683" y="849"/>
                </a:lnTo>
                <a:lnTo>
                  <a:pt x="1682" y="822"/>
                </a:lnTo>
                <a:lnTo>
                  <a:pt x="1680" y="797"/>
                </a:lnTo>
                <a:lnTo>
                  <a:pt x="1678" y="771"/>
                </a:lnTo>
                <a:lnTo>
                  <a:pt x="1677" y="747"/>
                </a:lnTo>
                <a:lnTo>
                  <a:pt x="1675" y="722"/>
                </a:lnTo>
                <a:lnTo>
                  <a:pt x="1681" y="715"/>
                </a:lnTo>
                <a:lnTo>
                  <a:pt x="1687" y="732"/>
                </a:lnTo>
                <a:lnTo>
                  <a:pt x="1694" y="753"/>
                </a:lnTo>
                <a:lnTo>
                  <a:pt x="1702" y="774"/>
                </a:lnTo>
                <a:lnTo>
                  <a:pt x="1712" y="799"/>
                </a:lnTo>
                <a:lnTo>
                  <a:pt x="1723" y="824"/>
                </a:lnTo>
                <a:lnTo>
                  <a:pt x="1734" y="852"/>
                </a:lnTo>
                <a:lnTo>
                  <a:pt x="1745" y="879"/>
                </a:lnTo>
                <a:lnTo>
                  <a:pt x="1757" y="908"/>
                </a:lnTo>
                <a:lnTo>
                  <a:pt x="1770" y="938"/>
                </a:lnTo>
                <a:lnTo>
                  <a:pt x="1784" y="968"/>
                </a:lnTo>
                <a:lnTo>
                  <a:pt x="1797" y="1000"/>
                </a:lnTo>
                <a:lnTo>
                  <a:pt x="1811" y="1032"/>
                </a:lnTo>
                <a:lnTo>
                  <a:pt x="1826" y="1064"/>
                </a:lnTo>
                <a:lnTo>
                  <a:pt x="1841" y="1096"/>
                </a:lnTo>
                <a:lnTo>
                  <a:pt x="1856" y="1128"/>
                </a:lnTo>
                <a:lnTo>
                  <a:pt x="1871" y="1159"/>
                </a:lnTo>
                <a:lnTo>
                  <a:pt x="2206" y="1864"/>
                </a:lnTo>
                <a:close/>
                <a:moveTo>
                  <a:pt x="2896" y="1864"/>
                </a:moveTo>
                <a:lnTo>
                  <a:pt x="3152" y="1864"/>
                </a:lnTo>
                <a:lnTo>
                  <a:pt x="3152" y="364"/>
                </a:lnTo>
                <a:lnTo>
                  <a:pt x="2896" y="364"/>
                </a:lnTo>
                <a:lnTo>
                  <a:pt x="2896" y="1864"/>
                </a:lnTo>
                <a:close/>
                <a:moveTo>
                  <a:pt x="4121" y="1870"/>
                </a:moveTo>
                <a:lnTo>
                  <a:pt x="4635" y="364"/>
                </a:lnTo>
                <a:lnTo>
                  <a:pt x="4377" y="364"/>
                </a:lnTo>
                <a:lnTo>
                  <a:pt x="4102" y="1200"/>
                </a:lnTo>
                <a:lnTo>
                  <a:pt x="4089" y="1241"/>
                </a:lnTo>
                <a:lnTo>
                  <a:pt x="4076" y="1279"/>
                </a:lnTo>
                <a:lnTo>
                  <a:pt x="4065" y="1315"/>
                </a:lnTo>
                <a:lnTo>
                  <a:pt x="4056" y="1346"/>
                </a:lnTo>
                <a:lnTo>
                  <a:pt x="4047" y="1375"/>
                </a:lnTo>
                <a:lnTo>
                  <a:pt x="4040" y="1400"/>
                </a:lnTo>
                <a:lnTo>
                  <a:pt x="4034" y="1424"/>
                </a:lnTo>
                <a:lnTo>
                  <a:pt x="4029" y="1443"/>
                </a:lnTo>
                <a:lnTo>
                  <a:pt x="4011" y="1515"/>
                </a:lnTo>
                <a:lnTo>
                  <a:pt x="4007" y="1515"/>
                </a:lnTo>
                <a:lnTo>
                  <a:pt x="3990" y="1437"/>
                </a:lnTo>
                <a:lnTo>
                  <a:pt x="3986" y="1416"/>
                </a:lnTo>
                <a:lnTo>
                  <a:pt x="3981" y="1393"/>
                </a:lnTo>
                <a:lnTo>
                  <a:pt x="3975" y="1368"/>
                </a:lnTo>
                <a:lnTo>
                  <a:pt x="3968" y="1341"/>
                </a:lnTo>
                <a:lnTo>
                  <a:pt x="3959" y="1313"/>
                </a:lnTo>
                <a:lnTo>
                  <a:pt x="3950" y="1281"/>
                </a:lnTo>
                <a:lnTo>
                  <a:pt x="3940" y="1248"/>
                </a:lnTo>
                <a:lnTo>
                  <a:pt x="3929" y="1213"/>
                </a:lnTo>
                <a:lnTo>
                  <a:pt x="3659" y="364"/>
                </a:lnTo>
                <a:lnTo>
                  <a:pt x="3387" y="364"/>
                </a:lnTo>
                <a:lnTo>
                  <a:pt x="3890" y="1870"/>
                </a:lnTo>
                <a:lnTo>
                  <a:pt x="4121" y="1870"/>
                </a:lnTo>
                <a:close/>
                <a:moveTo>
                  <a:pt x="4871" y="1864"/>
                </a:moveTo>
                <a:lnTo>
                  <a:pt x="5722" y="1864"/>
                </a:lnTo>
                <a:lnTo>
                  <a:pt x="5722" y="1652"/>
                </a:lnTo>
                <a:lnTo>
                  <a:pt x="5124" y="1652"/>
                </a:lnTo>
                <a:lnTo>
                  <a:pt x="5124" y="1184"/>
                </a:lnTo>
                <a:lnTo>
                  <a:pt x="5579" y="1184"/>
                </a:lnTo>
                <a:lnTo>
                  <a:pt x="5579" y="977"/>
                </a:lnTo>
                <a:lnTo>
                  <a:pt x="5119" y="977"/>
                </a:lnTo>
                <a:lnTo>
                  <a:pt x="5119" y="568"/>
                </a:lnTo>
                <a:lnTo>
                  <a:pt x="5668" y="568"/>
                </a:lnTo>
                <a:lnTo>
                  <a:pt x="5700" y="364"/>
                </a:lnTo>
                <a:lnTo>
                  <a:pt x="4871" y="364"/>
                </a:lnTo>
                <a:lnTo>
                  <a:pt x="4871" y="1864"/>
                </a:lnTo>
                <a:close/>
                <a:moveTo>
                  <a:pt x="6759" y="1864"/>
                </a:moveTo>
                <a:lnTo>
                  <a:pt x="7055" y="1864"/>
                </a:lnTo>
                <a:lnTo>
                  <a:pt x="6835" y="1505"/>
                </a:lnTo>
                <a:lnTo>
                  <a:pt x="6819" y="1480"/>
                </a:lnTo>
                <a:lnTo>
                  <a:pt x="6804" y="1457"/>
                </a:lnTo>
                <a:lnTo>
                  <a:pt x="6789" y="1432"/>
                </a:lnTo>
                <a:lnTo>
                  <a:pt x="6772" y="1407"/>
                </a:lnTo>
                <a:lnTo>
                  <a:pt x="6757" y="1384"/>
                </a:lnTo>
                <a:lnTo>
                  <a:pt x="6742" y="1361"/>
                </a:lnTo>
                <a:lnTo>
                  <a:pt x="6726" y="1339"/>
                </a:lnTo>
                <a:lnTo>
                  <a:pt x="6710" y="1318"/>
                </a:lnTo>
                <a:lnTo>
                  <a:pt x="6695" y="1298"/>
                </a:lnTo>
                <a:lnTo>
                  <a:pt x="6680" y="1279"/>
                </a:lnTo>
                <a:lnTo>
                  <a:pt x="6666" y="1262"/>
                </a:lnTo>
                <a:lnTo>
                  <a:pt x="6652" y="1246"/>
                </a:lnTo>
                <a:lnTo>
                  <a:pt x="6639" y="1232"/>
                </a:lnTo>
                <a:lnTo>
                  <a:pt x="6626" y="1221"/>
                </a:lnTo>
                <a:lnTo>
                  <a:pt x="6615" y="1211"/>
                </a:lnTo>
                <a:lnTo>
                  <a:pt x="6603" y="1205"/>
                </a:lnTo>
                <a:lnTo>
                  <a:pt x="6625" y="1204"/>
                </a:lnTo>
                <a:lnTo>
                  <a:pt x="6645" y="1203"/>
                </a:lnTo>
                <a:lnTo>
                  <a:pt x="6666" y="1200"/>
                </a:lnTo>
                <a:lnTo>
                  <a:pt x="6686" y="1196"/>
                </a:lnTo>
                <a:lnTo>
                  <a:pt x="6704" y="1192"/>
                </a:lnTo>
                <a:lnTo>
                  <a:pt x="6724" y="1186"/>
                </a:lnTo>
                <a:lnTo>
                  <a:pt x="6741" y="1179"/>
                </a:lnTo>
                <a:lnTo>
                  <a:pt x="6759" y="1171"/>
                </a:lnTo>
                <a:lnTo>
                  <a:pt x="6776" y="1161"/>
                </a:lnTo>
                <a:lnTo>
                  <a:pt x="6792" y="1152"/>
                </a:lnTo>
                <a:lnTo>
                  <a:pt x="6808" y="1141"/>
                </a:lnTo>
                <a:lnTo>
                  <a:pt x="6823" y="1131"/>
                </a:lnTo>
                <a:lnTo>
                  <a:pt x="6838" y="1118"/>
                </a:lnTo>
                <a:lnTo>
                  <a:pt x="6851" y="1106"/>
                </a:lnTo>
                <a:lnTo>
                  <a:pt x="6864" y="1093"/>
                </a:lnTo>
                <a:lnTo>
                  <a:pt x="6876" y="1080"/>
                </a:lnTo>
                <a:lnTo>
                  <a:pt x="6889" y="1065"/>
                </a:lnTo>
                <a:lnTo>
                  <a:pt x="6900" y="1050"/>
                </a:lnTo>
                <a:lnTo>
                  <a:pt x="6910" y="1035"/>
                </a:lnTo>
                <a:lnTo>
                  <a:pt x="6919" y="1018"/>
                </a:lnTo>
                <a:lnTo>
                  <a:pt x="6928" y="1002"/>
                </a:lnTo>
                <a:lnTo>
                  <a:pt x="6936" y="985"/>
                </a:lnTo>
                <a:lnTo>
                  <a:pt x="6944" y="966"/>
                </a:lnTo>
                <a:lnTo>
                  <a:pt x="6951" y="948"/>
                </a:lnTo>
                <a:lnTo>
                  <a:pt x="6956" y="929"/>
                </a:lnTo>
                <a:lnTo>
                  <a:pt x="6961" y="910"/>
                </a:lnTo>
                <a:lnTo>
                  <a:pt x="6965" y="892"/>
                </a:lnTo>
                <a:lnTo>
                  <a:pt x="6969" y="872"/>
                </a:lnTo>
                <a:lnTo>
                  <a:pt x="6971" y="853"/>
                </a:lnTo>
                <a:lnTo>
                  <a:pt x="6973" y="833"/>
                </a:lnTo>
                <a:lnTo>
                  <a:pt x="6974" y="813"/>
                </a:lnTo>
                <a:lnTo>
                  <a:pt x="6975" y="794"/>
                </a:lnTo>
                <a:lnTo>
                  <a:pt x="6974" y="772"/>
                </a:lnTo>
                <a:lnTo>
                  <a:pt x="6973" y="751"/>
                </a:lnTo>
                <a:lnTo>
                  <a:pt x="6971" y="729"/>
                </a:lnTo>
                <a:lnTo>
                  <a:pt x="6968" y="709"/>
                </a:lnTo>
                <a:lnTo>
                  <a:pt x="6964" y="688"/>
                </a:lnTo>
                <a:lnTo>
                  <a:pt x="6959" y="668"/>
                </a:lnTo>
                <a:lnTo>
                  <a:pt x="6953" y="649"/>
                </a:lnTo>
                <a:lnTo>
                  <a:pt x="6946" y="628"/>
                </a:lnTo>
                <a:lnTo>
                  <a:pt x="6938" y="610"/>
                </a:lnTo>
                <a:lnTo>
                  <a:pt x="6929" y="590"/>
                </a:lnTo>
                <a:lnTo>
                  <a:pt x="6920" y="573"/>
                </a:lnTo>
                <a:lnTo>
                  <a:pt x="6909" y="556"/>
                </a:lnTo>
                <a:lnTo>
                  <a:pt x="6898" y="538"/>
                </a:lnTo>
                <a:lnTo>
                  <a:pt x="6885" y="523"/>
                </a:lnTo>
                <a:lnTo>
                  <a:pt x="6871" y="507"/>
                </a:lnTo>
                <a:lnTo>
                  <a:pt x="6857" y="492"/>
                </a:lnTo>
                <a:lnTo>
                  <a:pt x="6842" y="478"/>
                </a:lnTo>
                <a:lnTo>
                  <a:pt x="6825" y="465"/>
                </a:lnTo>
                <a:lnTo>
                  <a:pt x="6808" y="451"/>
                </a:lnTo>
                <a:lnTo>
                  <a:pt x="6790" y="439"/>
                </a:lnTo>
                <a:lnTo>
                  <a:pt x="6770" y="428"/>
                </a:lnTo>
                <a:lnTo>
                  <a:pt x="6750" y="418"/>
                </a:lnTo>
                <a:lnTo>
                  <a:pt x="6729" y="408"/>
                </a:lnTo>
                <a:lnTo>
                  <a:pt x="6706" y="398"/>
                </a:lnTo>
                <a:lnTo>
                  <a:pt x="6683" y="391"/>
                </a:lnTo>
                <a:lnTo>
                  <a:pt x="6658" y="384"/>
                </a:lnTo>
                <a:lnTo>
                  <a:pt x="6632" y="378"/>
                </a:lnTo>
                <a:lnTo>
                  <a:pt x="6606" y="373"/>
                </a:lnTo>
                <a:lnTo>
                  <a:pt x="6578" y="369"/>
                </a:lnTo>
                <a:lnTo>
                  <a:pt x="6550" y="367"/>
                </a:lnTo>
                <a:lnTo>
                  <a:pt x="6520" y="365"/>
                </a:lnTo>
                <a:lnTo>
                  <a:pt x="6488" y="364"/>
                </a:lnTo>
                <a:lnTo>
                  <a:pt x="6033" y="364"/>
                </a:lnTo>
                <a:lnTo>
                  <a:pt x="6033" y="1864"/>
                </a:lnTo>
                <a:lnTo>
                  <a:pt x="6278" y="1864"/>
                </a:lnTo>
                <a:lnTo>
                  <a:pt x="6278" y="1215"/>
                </a:lnTo>
                <a:lnTo>
                  <a:pt x="6294" y="1218"/>
                </a:lnTo>
                <a:lnTo>
                  <a:pt x="6309" y="1221"/>
                </a:lnTo>
                <a:lnTo>
                  <a:pt x="6322" y="1224"/>
                </a:lnTo>
                <a:lnTo>
                  <a:pt x="6334" y="1229"/>
                </a:lnTo>
                <a:lnTo>
                  <a:pt x="6343" y="1235"/>
                </a:lnTo>
                <a:lnTo>
                  <a:pt x="6353" y="1242"/>
                </a:lnTo>
                <a:lnTo>
                  <a:pt x="6364" y="1251"/>
                </a:lnTo>
                <a:lnTo>
                  <a:pt x="6374" y="1261"/>
                </a:lnTo>
                <a:lnTo>
                  <a:pt x="6405" y="1294"/>
                </a:lnTo>
                <a:lnTo>
                  <a:pt x="6434" y="1330"/>
                </a:lnTo>
                <a:lnTo>
                  <a:pt x="6464" y="1368"/>
                </a:lnTo>
                <a:lnTo>
                  <a:pt x="6494" y="1409"/>
                </a:lnTo>
                <a:lnTo>
                  <a:pt x="6508" y="1431"/>
                </a:lnTo>
                <a:lnTo>
                  <a:pt x="6523" y="1454"/>
                </a:lnTo>
                <a:lnTo>
                  <a:pt x="6539" y="1480"/>
                </a:lnTo>
                <a:lnTo>
                  <a:pt x="6557" y="1507"/>
                </a:lnTo>
                <a:lnTo>
                  <a:pt x="6574" y="1535"/>
                </a:lnTo>
                <a:lnTo>
                  <a:pt x="6591" y="1566"/>
                </a:lnTo>
                <a:lnTo>
                  <a:pt x="6611" y="1598"/>
                </a:lnTo>
                <a:lnTo>
                  <a:pt x="6629" y="1632"/>
                </a:lnTo>
                <a:lnTo>
                  <a:pt x="6759" y="1864"/>
                </a:lnTo>
                <a:close/>
                <a:moveTo>
                  <a:pt x="6715" y="796"/>
                </a:moveTo>
                <a:lnTo>
                  <a:pt x="6715" y="810"/>
                </a:lnTo>
                <a:lnTo>
                  <a:pt x="6714" y="824"/>
                </a:lnTo>
                <a:lnTo>
                  <a:pt x="6713" y="838"/>
                </a:lnTo>
                <a:lnTo>
                  <a:pt x="6711" y="851"/>
                </a:lnTo>
                <a:lnTo>
                  <a:pt x="6708" y="864"/>
                </a:lnTo>
                <a:lnTo>
                  <a:pt x="6705" y="876"/>
                </a:lnTo>
                <a:lnTo>
                  <a:pt x="6701" y="889"/>
                </a:lnTo>
                <a:lnTo>
                  <a:pt x="6697" y="901"/>
                </a:lnTo>
                <a:lnTo>
                  <a:pt x="6692" y="912"/>
                </a:lnTo>
                <a:lnTo>
                  <a:pt x="6687" y="922"/>
                </a:lnTo>
                <a:lnTo>
                  <a:pt x="6682" y="934"/>
                </a:lnTo>
                <a:lnTo>
                  <a:pt x="6676" y="943"/>
                </a:lnTo>
                <a:lnTo>
                  <a:pt x="6670" y="952"/>
                </a:lnTo>
                <a:lnTo>
                  <a:pt x="6664" y="961"/>
                </a:lnTo>
                <a:lnTo>
                  <a:pt x="6656" y="969"/>
                </a:lnTo>
                <a:lnTo>
                  <a:pt x="6649" y="977"/>
                </a:lnTo>
                <a:lnTo>
                  <a:pt x="6640" y="986"/>
                </a:lnTo>
                <a:lnTo>
                  <a:pt x="6630" y="994"/>
                </a:lnTo>
                <a:lnTo>
                  <a:pt x="6620" y="1001"/>
                </a:lnTo>
                <a:lnTo>
                  <a:pt x="6609" y="1007"/>
                </a:lnTo>
                <a:lnTo>
                  <a:pt x="6597" y="1013"/>
                </a:lnTo>
                <a:lnTo>
                  <a:pt x="6585" y="1018"/>
                </a:lnTo>
                <a:lnTo>
                  <a:pt x="6572" y="1022"/>
                </a:lnTo>
                <a:lnTo>
                  <a:pt x="6558" y="1027"/>
                </a:lnTo>
                <a:lnTo>
                  <a:pt x="6543" y="1030"/>
                </a:lnTo>
                <a:lnTo>
                  <a:pt x="6527" y="1033"/>
                </a:lnTo>
                <a:lnTo>
                  <a:pt x="6510" y="1035"/>
                </a:lnTo>
                <a:lnTo>
                  <a:pt x="6491" y="1037"/>
                </a:lnTo>
                <a:lnTo>
                  <a:pt x="6472" y="1039"/>
                </a:lnTo>
                <a:lnTo>
                  <a:pt x="6451" y="1040"/>
                </a:lnTo>
                <a:lnTo>
                  <a:pt x="6428" y="1040"/>
                </a:lnTo>
                <a:lnTo>
                  <a:pt x="6405" y="1041"/>
                </a:lnTo>
                <a:lnTo>
                  <a:pt x="6278" y="1041"/>
                </a:lnTo>
                <a:lnTo>
                  <a:pt x="6278" y="566"/>
                </a:lnTo>
                <a:lnTo>
                  <a:pt x="6413" y="566"/>
                </a:lnTo>
                <a:lnTo>
                  <a:pt x="6454" y="567"/>
                </a:lnTo>
                <a:lnTo>
                  <a:pt x="6490" y="569"/>
                </a:lnTo>
                <a:lnTo>
                  <a:pt x="6508" y="571"/>
                </a:lnTo>
                <a:lnTo>
                  <a:pt x="6524" y="574"/>
                </a:lnTo>
                <a:lnTo>
                  <a:pt x="6540" y="577"/>
                </a:lnTo>
                <a:lnTo>
                  <a:pt x="6555" y="580"/>
                </a:lnTo>
                <a:lnTo>
                  <a:pt x="6569" y="584"/>
                </a:lnTo>
                <a:lnTo>
                  <a:pt x="6583" y="588"/>
                </a:lnTo>
                <a:lnTo>
                  <a:pt x="6595" y="592"/>
                </a:lnTo>
                <a:lnTo>
                  <a:pt x="6608" y="598"/>
                </a:lnTo>
                <a:lnTo>
                  <a:pt x="6619" y="604"/>
                </a:lnTo>
                <a:lnTo>
                  <a:pt x="6629" y="610"/>
                </a:lnTo>
                <a:lnTo>
                  <a:pt x="6639" y="616"/>
                </a:lnTo>
                <a:lnTo>
                  <a:pt x="6647" y="623"/>
                </a:lnTo>
                <a:lnTo>
                  <a:pt x="6655" y="630"/>
                </a:lnTo>
                <a:lnTo>
                  <a:pt x="6664" y="638"/>
                </a:lnTo>
                <a:lnTo>
                  <a:pt x="6671" y="647"/>
                </a:lnTo>
                <a:lnTo>
                  <a:pt x="6678" y="656"/>
                </a:lnTo>
                <a:lnTo>
                  <a:pt x="6684" y="665"/>
                </a:lnTo>
                <a:lnTo>
                  <a:pt x="6689" y="674"/>
                </a:lnTo>
                <a:lnTo>
                  <a:pt x="6694" y="684"/>
                </a:lnTo>
                <a:lnTo>
                  <a:pt x="6699" y="695"/>
                </a:lnTo>
                <a:lnTo>
                  <a:pt x="6702" y="706"/>
                </a:lnTo>
                <a:lnTo>
                  <a:pt x="6706" y="717"/>
                </a:lnTo>
                <a:lnTo>
                  <a:pt x="6709" y="729"/>
                </a:lnTo>
                <a:lnTo>
                  <a:pt x="6711" y="742"/>
                </a:lnTo>
                <a:lnTo>
                  <a:pt x="6713" y="755"/>
                </a:lnTo>
                <a:lnTo>
                  <a:pt x="6714" y="768"/>
                </a:lnTo>
                <a:lnTo>
                  <a:pt x="6715" y="781"/>
                </a:lnTo>
                <a:lnTo>
                  <a:pt x="6715" y="796"/>
                </a:lnTo>
                <a:close/>
                <a:moveTo>
                  <a:pt x="8353" y="1411"/>
                </a:moveTo>
                <a:lnTo>
                  <a:pt x="8353" y="1390"/>
                </a:lnTo>
                <a:lnTo>
                  <a:pt x="8352" y="1370"/>
                </a:lnTo>
                <a:lnTo>
                  <a:pt x="8350" y="1350"/>
                </a:lnTo>
                <a:lnTo>
                  <a:pt x="8347" y="1331"/>
                </a:lnTo>
                <a:lnTo>
                  <a:pt x="8342" y="1311"/>
                </a:lnTo>
                <a:lnTo>
                  <a:pt x="8338" y="1293"/>
                </a:lnTo>
                <a:lnTo>
                  <a:pt x="8333" y="1276"/>
                </a:lnTo>
                <a:lnTo>
                  <a:pt x="8327" y="1257"/>
                </a:lnTo>
                <a:lnTo>
                  <a:pt x="8320" y="1241"/>
                </a:lnTo>
                <a:lnTo>
                  <a:pt x="8313" y="1225"/>
                </a:lnTo>
                <a:lnTo>
                  <a:pt x="8305" y="1208"/>
                </a:lnTo>
                <a:lnTo>
                  <a:pt x="8296" y="1193"/>
                </a:lnTo>
                <a:lnTo>
                  <a:pt x="8285" y="1179"/>
                </a:lnTo>
                <a:lnTo>
                  <a:pt x="8274" y="1164"/>
                </a:lnTo>
                <a:lnTo>
                  <a:pt x="8263" y="1150"/>
                </a:lnTo>
                <a:lnTo>
                  <a:pt x="8251" y="1137"/>
                </a:lnTo>
                <a:lnTo>
                  <a:pt x="8238" y="1124"/>
                </a:lnTo>
                <a:lnTo>
                  <a:pt x="8223" y="1111"/>
                </a:lnTo>
                <a:lnTo>
                  <a:pt x="8210" y="1099"/>
                </a:lnTo>
                <a:lnTo>
                  <a:pt x="8196" y="1088"/>
                </a:lnTo>
                <a:lnTo>
                  <a:pt x="8181" y="1077"/>
                </a:lnTo>
                <a:lnTo>
                  <a:pt x="8165" y="1066"/>
                </a:lnTo>
                <a:lnTo>
                  <a:pt x="8149" y="1056"/>
                </a:lnTo>
                <a:lnTo>
                  <a:pt x="8133" y="1046"/>
                </a:lnTo>
                <a:lnTo>
                  <a:pt x="8116" y="1037"/>
                </a:lnTo>
                <a:lnTo>
                  <a:pt x="8099" y="1028"/>
                </a:lnTo>
                <a:lnTo>
                  <a:pt x="8081" y="1019"/>
                </a:lnTo>
                <a:lnTo>
                  <a:pt x="8063" y="1011"/>
                </a:lnTo>
                <a:lnTo>
                  <a:pt x="8044" y="1004"/>
                </a:lnTo>
                <a:lnTo>
                  <a:pt x="8026" y="997"/>
                </a:lnTo>
                <a:lnTo>
                  <a:pt x="8005" y="990"/>
                </a:lnTo>
                <a:lnTo>
                  <a:pt x="7986" y="984"/>
                </a:lnTo>
                <a:lnTo>
                  <a:pt x="7809" y="932"/>
                </a:lnTo>
                <a:lnTo>
                  <a:pt x="7782" y="923"/>
                </a:lnTo>
                <a:lnTo>
                  <a:pt x="7758" y="915"/>
                </a:lnTo>
                <a:lnTo>
                  <a:pt x="7736" y="906"/>
                </a:lnTo>
                <a:lnTo>
                  <a:pt x="7715" y="897"/>
                </a:lnTo>
                <a:lnTo>
                  <a:pt x="7697" y="888"/>
                </a:lnTo>
                <a:lnTo>
                  <a:pt x="7681" y="878"/>
                </a:lnTo>
                <a:lnTo>
                  <a:pt x="7666" y="868"/>
                </a:lnTo>
                <a:lnTo>
                  <a:pt x="7654" y="858"/>
                </a:lnTo>
                <a:lnTo>
                  <a:pt x="7644" y="848"/>
                </a:lnTo>
                <a:lnTo>
                  <a:pt x="7635" y="836"/>
                </a:lnTo>
                <a:lnTo>
                  <a:pt x="7627" y="823"/>
                </a:lnTo>
                <a:lnTo>
                  <a:pt x="7621" y="810"/>
                </a:lnTo>
                <a:lnTo>
                  <a:pt x="7617" y="796"/>
                </a:lnTo>
                <a:lnTo>
                  <a:pt x="7612" y="780"/>
                </a:lnTo>
                <a:lnTo>
                  <a:pt x="7610" y="765"/>
                </a:lnTo>
                <a:lnTo>
                  <a:pt x="7610" y="748"/>
                </a:lnTo>
                <a:lnTo>
                  <a:pt x="7610" y="736"/>
                </a:lnTo>
                <a:lnTo>
                  <a:pt x="7611" y="725"/>
                </a:lnTo>
                <a:lnTo>
                  <a:pt x="7612" y="714"/>
                </a:lnTo>
                <a:lnTo>
                  <a:pt x="7614" y="704"/>
                </a:lnTo>
                <a:lnTo>
                  <a:pt x="7617" y="694"/>
                </a:lnTo>
                <a:lnTo>
                  <a:pt x="7620" y="683"/>
                </a:lnTo>
                <a:lnTo>
                  <a:pt x="7623" y="673"/>
                </a:lnTo>
                <a:lnTo>
                  <a:pt x="7627" y="664"/>
                </a:lnTo>
                <a:lnTo>
                  <a:pt x="7631" y="655"/>
                </a:lnTo>
                <a:lnTo>
                  <a:pt x="7636" y="647"/>
                </a:lnTo>
                <a:lnTo>
                  <a:pt x="7642" y="637"/>
                </a:lnTo>
                <a:lnTo>
                  <a:pt x="7647" y="629"/>
                </a:lnTo>
                <a:lnTo>
                  <a:pt x="7654" y="621"/>
                </a:lnTo>
                <a:lnTo>
                  <a:pt x="7661" y="614"/>
                </a:lnTo>
                <a:lnTo>
                  <a:pt x="7668" y="607"/>
                </a:lnTo>
                <a:lnTo>
                  <a:pt x="7677" y="600"/>
                </a:lnTo>
                <a:lnTo>
                  <a:pt x="7686" y="592"/>
                </a:lnTo>
                <a:lnTo>
                  <a:pt x="7694" y="586"/>
                </a:lnTo>
                <a:lnTo>
                  <a:pt x="7703" y="580"/>
                </a:lnTo>
                <a:lnTo>
                  <a:pt x="7713" y="575"/>
                </a:lnTo>
                <a:lnTo>
                  <a:pt x="7734" y="566"/>
                </a:lnTo>
                <a:lnTo>
                  <a:pt x="7755" y="558"/>
                </a:lnTo>
                <a:lnTo>
                  <a:pt x="7777" y="552"/>
                </a:lnTo>
                <a:lnTo>
                  <a:pt x="7802" y="547"/>
                </a:lnTo>
                <a:lnTo>
                  <a:pt x="7827" y="545"/>
                </a:lnTo>
                <a:lnTo>
                  <a:pt x="7854" y="544"/>
                </a:lnTo>
                <a:lnTo>
                  <a:pt x="7876" y="544"/>
                </a:lnTo>
                <a:lnTo>
                  <a:pt x="7898" y="545"/>
                </a:lnTo>
                <a:lnTo>
                  <a:pt x="7919" y="547"/>
                </a:lnTo>
                <a:lnTo>
                  <a:pt x="7940" y="551"/>
                </a:lnTo>
                <a:lnTo>
                  <a:pt x="7962" y="555"/>
                </a:lnTo>
                <a:lnTo>
                  <a:pt x="7982" y="560"/>
                </a:lnTo>
                <a:lnTo>
                  <a:pt x="8002" y="565"/>
                </a:lnTo>
                <a:lnTo>
                  <a:pt x="8023" y="571"/>
                </a:lnTo>
                <a:lnTo>
                  <a:pt x="8043" y="578"/>
                </a:lnTo>
                <a:lnTo>
                  <a:pt x="8063" y="587"/>
                </a:lnTo>
                <a:lnTo>
                  <a:pt x="8086" y="596"/>
                </a:lnTo>
                <a:lnTo>
                  <a:pt x="8108" y="607"/>
                </a:lnTo>
                <a:lnTo>
                  <a:pt x="8132" y="618"/>
                </a:lnTo>
                <a:lnTo>
                  <a:pt x="8156" y="630"/>
                </a:lnTo>
                <a:lnTo>
                  <a:pt x="8181" y="645"/>
                </a:lnTo>
                <a:lnTo>
                  <a:pt x="8206" y="659"/>
                </a:lnTo>
                <a:lnTo>
                  <a:pt x="8318" y="483"/>
                </a:lnTo>
                <a:lnTo>
                  <a:pt x="8294" y="467"/>
                </a:lnTo>
                <a:lnTo>
                  <a:pt x="8267" y="450"/>
                </a:lnTo>
                <a:lnTo>
                  <a:pt x="8241" y="436"/>
                </a:lnTo>
                <a:lnTo>
                  <a:pt x="8213" y="422"/>
                </a:lnTo>
                <a:lnTo>
                  <a:pt x="8186" y="410"/>
                </a:lnTo>
                <a:lnTo>
                  <a:pt x="8157" y="397"/>
                </a:lnTo>
                <a:lnTo>
                  <a:pt x="8128" y="387"/>
                </a:lnTo>
                <a:lnTo>
                  <a:pt x="8097" y="377"/>
                </a:lnTo>
                <a:lnTo>
                  <a:pt x="8067" y="369"/>
                </a:lnTo>
                <a:lnTo>
                  <a:pt x="8036" y="361"/>
                </a:lnTo>
                <a:lnTo>
                  <a:pt x="8004" y="354"/>
                </a:lnTo>
                <a:lnTo>
                  <a:pt x="7973" y="349"/>
                </a:lnTo>
                <a:lnTo>
                  <a:pt x="7941" y="345"/>
                </a:lnTo>
                <a:lnTo>
                  <a:pt x="7910" y="342"/>
                </a:lnTo>
                <a:lnTo>
                  <a:pt x="7877" y="341"/>
                </a:lnTo>
                <a:lnTo>
                  <a:pt x="7846" y="340"/>
                </a:lnTo>
                <a:lnTo>
                  <a:pt x="7817" y="341"/>
                </a:lnTo>
                <a:lnTo>
                  <a:pt x="7790" y="342"/>
                </a:lnTo>
                <a:lnTo>
                  <a:pt x="7762" y="345"/>
                </a:lnTo>
                <a:lnTo>
                  <a:pt x="7737" y="348"/>
                </a:lnTo>
                <a:lnTo>
                  <a:pt x="7710" y="353"/>
                </a:lnTo>
                <a:lnTo>
                  <a:pt x="7686" y="359"/>
                </a:lnTo>
                <a:lnTo>
                  <a:pt x="7661" y="366"/>
                </a:lnTo>
                <a:lnTo>
                  <a:pt x="7638" y="373"/>
                </a:lnTo>
                <a:lnTo>
                  <a:pt x="7615" y="381"/>
                </a:lnTo>
                <a:lnTo>
                  <a:pt x="7593" y="391"/>
                </a:lnTo>
                <a:lnTo>
                  <a:pt x="7572" y="401"/>
                </a:lnTo>
                <a:lnTo>
                  <a:pt x="7551" y="412"/>
                </a:lnTo>
                <a:lnTo>
                  <a:pt x="7532" y="424"/>
                </a:lnTo>
                <a:lnTo>
                  <a:pt x="7514" y="436"/>
                </a:lnTo>
                <a:lnTo>
                  <a:pt x="7495" y="449"/>
                </a:lnTo>
                <a:lnTo>
                  <a:pt x="7478" y="464"/>
                </a:lnTo>
                <a:lnTo>
                  <a:pt x="7462" y="479"/>
                </a:lnTo>
                <a:lnTo>
                  <a:pt x="7446" y="494"/>
                </a:lnTo>
                <a:lnTo>
                  <a:pt x="7432" y="511"/>
                </a:lnTo>
                <a:lnTo>
                  <a:pt x="7419" y="528"/>
                </a:lnTo>
                <a:lnTo>
                  <a:pt x="7406" y="545"/>
                </a:lnTo>
                <a:lnTo>
                  <a:pt x="7395" y="565"/>
                </a:lnTo>
                <a:lnTo>
                  <a:pt x="7384" y="583"/>
                </a:lnTo>
                <a:lnTo>
                  <a:pt x="7374" y="604"/>
                </a:lnTo>
                <a:lnTo>
                  <a:pt x="7366" y="624"/>
                </a:lnTo>
                <a:lnTo>
                  <a:pt x="7358" y="646"/>
                </a:lnTo>
                <a:lnTo>
                  <a:pt x="7352" y="667"/>
                </a:lnTo>
                <a:lnTo>
                  <a:pt x="7347" y="689"/>
                </a:lnTo>
                <a:lnTo>
                  <a:pt x="7343" y="713"/>
                </a:lnTo>
                <a:lnTo>
                  <a:pt x="7340" y="736"/>
                </a:lnTo>
                <a:lnTo>
                  <a:pt x="7339" y="760"/>
                </a:lnTo>
                <a:lnTo>
                  <a:pt x="7338" y="784"/>
                </a:lnTo>
                <a:lnTo>
                  <a:pt x="7338" y="800"/>
                </a:lnTo>
                <a:lnTo>
                  <a:pt x="7339" y="815"/>
                </a:lnTo>
                <a:lnTo>
                  <a:pt x="7340" y="830"/>
                </a:lnTo>
                <a:lnTo>
                  <a:pt x="7342" y="845"/>
                </a:lnTo>
                <a:lnTo>
                  <a:pt x="7344" y="859"/>
                </a:lnTo>
                <a:lnTo>
                  <a:pt x="7347" y="873"/>
                </a:lnTo>
                <a:lnTo>
                  <a:pt x="7350" y="888"/>
                </a:lnTo>
                <a:lnTo>
                  <a:pt x="7353" y="901"/>
                </a:lnTo>
                <a:lnTo>
                  <a:pt x="7358" y="915"/>
                </a:lnTo>
                <a:lnTo>
                  <a:pt x="7362" y="928"/>
                </a:lnTo>
                <a:lnTo>
                  <a:pt x="7367" y="941"/>
                </a:lnTo>
                <a:lnTo>
                  <a:pt x="7373" y="954"/>
                </a:lnTo>
                <a:lnTo>
                  <a:pt x="7379" y="967"/>
                </a:lnTo>
                <a:lnTo>
                  <a:pt x="7385" y="980"/>
                </a:lnTo>
                <a:lnTo>
                  <a:pt x="7393" y="992"/>
                </a:lnTo>
                <a:lnTo>
                  <a:pt x="7401" y="1003"/>
                </a:lnTo>
                <a:lnTo>
                  <a:pt x="7412" y="1019"/>
                </a:lnTo>
                <a:lnTo>
                  <a:pt x="7424" y="1034"/>
                </a:lnTo>
                <a:lnTo>
                  <a:pt x="7436" y="1048"/>
                </a:lnTo>
                <a:lnTo>
                  <a:pt x="7451" y="1061"/>
                </a:lnTo>
                <a:lnTo>
                  <a:pt x="7465" y="1075"/>
                </a:lnTo>
                <a:lnTo>
                  <a:pt x="7481" y="1087"/>
                </a:lnTo>
                <a:lnTo>
                  <a:pt x="7497" y="1099"/>
                </a:lnTo>
                <a:lnTo>
                  <a:pt x="7515" y="1109"/>
                </a:lnTo>
                <a:lnTo>
                  <a:pt x="7533" y="1120"/>
                </a:lnTo>
                <a:lnTo>
                  <a:pt x="7552" y="1131"/>
                </a:lnTo>
                <a:lnTo>
                  <a:pt x="7573" y="1140"/>
                </a:lnTo>
                <a:lnTo>
                  <a:pt x="7594" y="1150"/>
                </a:lnTo>
                <a:lnTo>
                  <a:pt x="7617" y="1159"/>
                </a:lnTo>
                <a:lnTo>
                  <a:pt x="7640" y="1167"/>
                </a:lnTo>
                <a:lnTo>
                  <a:pt x="7664" y="1176"/>
                </a:lnTo>
                <a:lnTo>
                  <a:pt x="7690" y="1184"/>
                </a:lnTo>
                <a:lnTo>
                  <a:pt x="7850" y="1229"/>
                </a:lnTo>
                <a:lnTo>
                  <a:pt x="7878" y="1237"/>
                </a:lnTo>
                <a:lnTo>
                  <a:pt x="7904" y="1246"/>
                </a:lnTo>
                <a:lnTo>
                  <a:pt x="7928" y="1256"/>
                </a:lnTo>
                <a:lnTo>
                  <a:pt x="7950" y="1267"/>
                </a:lnTo>
                <a:lnTo>
                  <a:pt x="7971" y="1278"/>
                </a:lnTo>
                <a:lnTo>
                  <a:pt x="7989" y="1290"/>
                </a:lnTo>
                <a:lnTo>
                  <a:pt x="8005" y="1302"/>
                </a:lnTo>
                <a:lnTo>
                  <a:pt x="8020" y="1316"/>
                </a:lnTo>
                <a:lnTo>
                  <a:pt x="8032" y="1330"/>
                </a:lnTo>
                <a:lnTo>
                  <a:pt x="8042" y="1344"/>
                </a:lnTo>
                <a:lnTo>
                  <a:pt x="8051" y="1361"/>
                </a:lnTo>
                <a:lnTo>
                  <a:pt x="8059" y="1377"/>
                </a:lnTo>
                <a:lnTo>
                  <a:pt x="8064" y="1394"/>
                </a:lnTo>
                <a:lnTo>
                  <a:pt x="8069" y="1413"/>
                </a:lnTo>
                <a:lnTo>
                  <a:pt x="8072" y="1432"/>
                </a:lnTo>
                <a:lnTo>
                  <a:pt x="8073" y="1452"/>
                </a:lnTo>
                <a:lnTo>
                  <a:pt x="8072" y="1466"/>
                </a:lnTo>
                <a:lnTo>
                  <a:pt x="8071" y="1480"/>
                </a:lnTo>
                <a:lnTo>
                  <a:pt x="8070" y="1492"/>
                </a:lnTo>
                <a:lnTo>
                  <a:pt x="8068" y="1506"/>
                </a:lnTo>
                <a:lnTo>
                  <a:pt x="8064" y="1518"/>
                </a:lnTo>
                <a:lnTo>
                  <a:pt x="8061" y="1530"/>
                </a:lnTo>
                <a:lnTo>
                  <a:pt x="8057" y="1541"/>
                </a:lnTo>
                <a:lnTo>
                  <a:pt x="8052" y="1553"/>
                </a:lnTo>
                <a:lnTo>
                  <a:pt x="8047" y="1563"/>
                </a:lnTo>
                <a:lnTo>
                  <a:pt x="8042" y="1574"/>
                </a:lnTo>
                <a:lnTo>
                  <a:pt x="8035" y="1583"/>
                </a:lnTo>
                <a:lnTo>
                  <a:pt x="8029" y="1593"/>
                </a:lnTo>
                <a:lnTo>
                  <a:pt x="8021" y="1603"/>
                </a:lnTo>
                <a:lnTo>
                  <a:pt x="8013" y="1611"/>
                </a:lnTo>
                <a:lnTo>
                  <a:pt x="8003" y="1620"/>
                </a:lnTo>
                <a:lnTo>
                  <a:pt x="7994" y="1627"/>
                </a:lnTo>
                <a:lnTo>
                  <a:pt x="7984" y="1635"/>
                </a:lnTo>
                <a:lnTo>
                  <a:pt x="7974" y="1642"/>
                </a:lnTo>
                <a:lnTo>
                  <a:pt x="7963" y="1649"/>
                </a:lnTo>
                <a:lnTo>
                  <a:pt x="7951" y="1655"/>
                </a:lnTo>
                <a:lnTo>
                  <a:pt x="7940" y="1661"/>
                </a:lnTo>
                <a:lnTo>
                  <a:pt x="7928" y="1666"/>
                </a:lnTo>
                <a:lnTo>
                  <a:pt x="7915" y="1671"/>
                </a:lnTo>
                <a:lnTo>
                  <a:pt x="7902" y="1675"/>
                </a:lnTo>
                <a:lnTo>
                  <a:pt x="7887" y="1678"/>
                </a:lnTo>
                <a:lnTo>
                  <a:pt x="7873" y="1681"/>
                </a:lnTo>
                <a:lnTo>
                  <a:pt x="7859" y="1684"/>
                </a:lnTo>
                <a:lnTo>
                  <a:pt x="7844" y="1686"/>
                </a:lnTo>
                <a:lnTo>
                  <a:pt x="7828" y="1688"/>
                </a:lnTo>
                <a:lnTo>
                  <a:pt x="7812" y="1689"/>
                </a:lnTo>
                <a:lnTo>
                  <a:pt x="7796" y="1690"/>
                </a:lnTo>
                <a:lnTo>
                  <a:pt x="7778" y="1690"/>
                </a:lnTo>
                <a:lnTo>
                  <a:pt x="7750" y="1690"/>
                </a:lnTo>
                <a:lnTo>
                  <a:pt x="7721" y="1688"/>
                </a:lnTo>
                <a:lnTo>
                  <a:pt x="7694" y="1686"/>
                </a:lnTo>
                <a:lnTo>
                  <a:pt x="7667" y="1682"/>
                </a:lnTo>
                <a:lnTo>
                  <a:pt x="7642" y="1678"/>
                </a:lnTo>
                <a:lnTo>
                  <a:pt x="7618" y="1672"/>
                </a:lnTo>
                <a:lnTo>
                  <a:pt x="7593" y="1666"/>
                </a:lnTo>
                <a:lnTo>
                  <a:pt x="7570" y="1658"/>
                </a:lnTo>
                <a:lnTo>
                  <a:pt x="7546" y="1650"/>
                </a:lnTo>
                <a:lnTo>
                  <a:pt x="7523" y="1640"/>
                </a:lnTo>
                <a:lnTo>
                  <a:pt x="7499" y="1630"/>
                </a:lnTo>
                <a:lnTo>
                  <a:pt x="7475" y="1619"/>
                </a:lnTo>
                <a:lnTo>
                  <a:pt x="7451" y="1608"/>
                </a:lnTo>
                <a:lnTo>
                  <a:pt x="7425" y="1594"/>
                </a:lnTo>
                <a:lnTo>
                  <a:pt x="7400" y="1581"/>
                </a:lnTo>
                <a:lnTo>
                  <a:pt x="7374" y="1567"/>
                </a:lnTo>
                <a:lnTo>
                  <a:pt x="7280" y="1758"/>
                </a:lnTo>
                <a:lnTo>
                  <a:pt x="7307" y="1774"/>
                </a:lnTo>
                <a:lnTo>
                  <a:pt x="7336" y="1789"/>
                </a:lnTo>
                <a:lnTo>
                  <a:pt x="7364" y="1804"/>
                </a:lnTo>
                <a:lnTo>
                  <a:pt x="7394" y="1816"/>
                </a:lnTo>
                <a:lnTo>
                  <a:pt x="7423" y="1828"/>
                </a:lnTo>
                <a:lnTo>
                  <a:pt x="7453" y="1840"/>
                </a:lnTo>
                <a:lnTo>
                  <a:pt x="7484" y="1850"/>
                </a:lnTo>
                <a:lnTo>
                  <a:pt x="7515" y="1858"/>
                </a:lnTo>
                <a:lnTo>
                  <a:pt x="7546" y="1866"/>
                </a:lnTo>
                <a:lnTo>
                  <a:pt x="7578" y="1873"/>
                </a:lnTo>
                <a:lnTo>
                  <a:pt x="7609" y="1879"/>
                </a:lnTo>
                <a:lnTo>
                  <a:pt x="7641" y="1883"/>
                </a:lnTo>
                <a:lnTo>
                  <a:pt x="7674" y="1888"/>
                </a:lnTo>
                <a:lnTo>
                  <a:pt x="7705" y="1890"/>
                </a:lnTo>
                <a:lnTo>
                  <a:pt x="7738" y="1892"/>
                </a:lnTo>
                <a:lnTo>
                  <a:pt x="7769" y="1892"/>
                </a:lnTo>
                <a:lnTo>
                  <a:pt x="7805" y="1892"/>
                </a:lnTo>
                <a:lnTo>
                  <a:pt x="7838" y="1890"/>
                </a:lnTo>
                <a:lnTo>
                  <a:pt x="7872" y="1887"/>
                </a:lnTo>
                <a:lnTo>
                  <a:pt x="7904" y="1882"/>
                </a:lnTo>
                <a:lnTo>
                  <a:pt x="7935" y="1876"/>
                </a:lnTo>
                <a:lnTo>
                  <a:pt x="7965" y="1869"/>
                </a:lnTo>
                <a:lnTo>
                  <a:pt x="7993" y="1861"/>
                </a:lnTo>
                <a:lnTo>
                  <a:pt x="8022" y="1852"/>
                </a:lnTo>
                <a:lnTo>
                  <a:pt x="8048" y="1842"/>
                </a:lnTo>
                <a:lnTo>
                  <a:pt x="8074" y="1830"/>
                </a:lnTo>
                <a:lnTo>
                  <a:pt x="8098" y="1818"/>
                </a:lnTo>
                <a:lnTo>
                  <a:pt x="8122" y="1805"/>
                </a:lnTo>
                <a:lnTo>
                  <a:pt x="8144" y="1792"/>
                </a:lnTo>
                <a:lnTo>
                  <a:pt x="8165" y="1776"/>
                </a:lnTo>
                <a:lnTo>
                  <a:pt x="8185" y="1761"/>
                </a:lnTo>
                <a:lnTo>
                  <a:pt x="8204" y="1745"/>
                </a:lnTo>
                <a:lnTo>
                  <a:pt x="8221" y="1727"/>
                </a:lnTo>
                <a:lnTo>
                  <a:pt x="8239" y="1710"/>
                </a:lnTo>
                <a:lnTo>
                  <a:pt x="8254" y="1691"/>
                </a:lnTo>
                <a:lnTo>
                  <a:pt x="8268" y="1673"/>
                </a:lnTo>
                <a:lnTo>
                  <a:pt x="8281" y="1653"/>
                </a:lnTo>
                <a:lnTo>
                  <a:pt x="8294" y="1633"/>
                </a:lnTo>
                <a:lnTo>
                  <a:pt x="8305" y="1612"/>
                </a:lnTo>
                <a:lnTo>
                  <a:pt x="8315" y="1590"/>
                </a:lnTo>
                <a:lnTo>
                  <a:pt x="8324" y="1569"/>
                </a:lnTo>
                <a:lnTo>
                  <a:pt x="8331" y="1547"/>
                </a:lnTo>
                <a:lnTo>
                  <a:pt x="8338" y="1525"/>
                </a:lnTo>
                <a:lnTo>
                  <a:pt x="8343" y="1502"/>
                </a:lnTo>
                <a:lnTo>
                  <a:pt x="8348" y="1480"/>
                </a:lnTo>
                <a:lnTo>
                  <a:pt x="8351" y="1458"/>
                </a:lnTo>
                <a:lnTo>
                  <a:pt x="8353" y="1434"/>
                </a:lnTo>
                <a:lnTo>
                  <a:pt x="8353" y="1411"/>
                </a:lnTo>
                <a:close/>
                <a:moveTo>
                  <a:pt x="8707" y="1864"/>
                </a:moveTo>
                <a:lnTo>
                  <a:pt x="8962" y="1864"/>
                </a:lnTo>
                <a:lnTo>
                  <a:pt x="8962" y="364"/>
                </a:lnTo>
                <a:lnTo>
                  <a:pt x="8707" y="364"/>
                </a:lnTo>
                <a:lnTo>
                  <a:pt x="8707" y="1864"/>
                </a:lnTo>
                <a:close/>
                <a:moveTo>
                  <a:pt x="10253" y="572"/>
                </a:moveTo>
                <a:lnTo>
                  <a:pt x="10286" y="364"/>
                </a:lnTo>
                <a:lnTo>
                  <a:pt x="9252" y="364"/>
                </a:lnTo>
                <a:lnTo>
                  <a:pt x="9252" y="572"/>
                </a:lnTo>
                <a:lnTo>
                  <a:pt x="9629" y="572"/>
                </a:lnTo>
                <a:lnTo>
                  <a:pt x="9629" y="1864"/>
                </a:lnTo>
                <a:lnTo>
                  <a:pt x="9878" y="1864"/>
                </a:lnTo>
                <a:lnTo>
                  <a:pt x="9878" y="572"/>
                </a:lnTo>
                <a:lnTo>
                  <a:pt x="10253" y="572"/>
                </a:lnTo>
                <a:close/>
                <a:moveTo>
                  <a:pt x="11219" y="1864"/>
                </a:moveTo>
                <a:lnTo>
                  <a:pt x="11491" y="1864"/>
                </a:lnTo>
                <a:lnTo>
                  <a:pt x="11014" y="362"/>
                </a:lnTo>
                <a:lnTo>
                  <a:pt x="10727" y="362"/>
                </a:lnTo>
                <a:lnTo>
                  <a:pt x="10236" y="1864"/>
                </a:lnTo>
                <a:lnTo>
                  <a:pt x="10493" y="1864"/>
                </a:lnTo>
                <a:lnTo>
                  <a:pt x="10614" y="1470"/>
                </a:lnTo>
                <a:lnTo>
                  <a:pt x="11098" y="1470"/>
                </a:lnTo>
                <a:lnTo>
                  <a:pt x="11219" y="1864"/>
                </a:lnTo>
                <a:close/>
                <a:moveTo>
                  <a:pt x="11041" y="1261"/>
                </a:moveTo>
                <a:lnTo>
                  <a:pt x="10675" y="1261"/>
                </a:lnTo>
                <a:lnTo>
                  <a:pt x="10679" y="1246"/>
                </a:lnTo>
                <a:lnTo>
                  <a:pt x="10685" y="1228"/>
                </a:lnTo>
                <a:lnTo>
                  <a:pt x="10692" y="1204"/>
                </a:lnTo>
                <a:lnTo>
                  <a:pt x="10700" y="1178"/>
                </a:lnTo>
                <a:lnTo>
                  <a:pt x="10710" y="1148"/>
                </a:lnTo>
                <a:lnTo>
                  <a:pt x="10719" y="1117"/>
                </a:lnTo>
                <a:lnTo>
                  <a:pt x="10729" y="1084"/>
                </a:lnTo>
                <a:lnTo>
                  <a:pt x="10739" y="1049"/>
                </a:lnTo>
                <a:lnTo>
                  <a:pt x="10750" y="1013"/>
                </a:lnTo>
                <a:lnTo>
                  <a:pt x="10761" y="976"/>
                </a:lnTo>
                <a:lnTo>
                  <a:pt x="10772" y="939"/>
                </a:lnTo>
                <a:lnTo>
                  <a:pt x="10783" y="901"/>
                </a:lnTo>
                <a:lnTo>
                  <a:pt x="10793" y="863"/>
                </a:lnTo>
                <a:lnTo>
                  <a:pt x="10803" y="827"/>
                </a:lnTo>
                <a:lnTo>
                  <a:pt x="10812" y="793"/>
                </a:lnTo>
                <a:lnTo>
                  <a:pt x="10822" y="760"/>
                </a:lnTo>
                <a:lnTo>
                  <a:pt x="10830" y="729"/>
                </a:lnTo>
                <a:lnTo>
                  <a:pt x="10838" y="702"/>
                </a:lnTo>
                <a:lnTo>
                  <a:pt x="10844" y="676"/>
                </a:lnTo>
                <a:lnTo>
                  <a:pt x="10851" y="655"/>
                </a:lnTo>
                <a:lnTo>
                  <a:pt x="10856" y="636"/>
                </a:lnTo>
                <a:lnTo>
                  <a:pt x="10859" y="623"/>
                </a:lnTo>
                <a:lnTo>
                  <a:pt x="10862" y="615"/>
                </a:lnTo>
                <a:lnTo>
                  <a:pt x="10862" y="611"/>
                </a:lnTo>
                <a:lnTo>
                  <a:pt x="10864" y="611"/>
                </a:lnTo>
                <a:lnTo>
                  <a:pt x="10866" y="621"/>
                </a:lnTo>
                <a:lnTo>
                  <a:pt x="10869" y="635"/>
                </a:lnTo>
                <a:lnTo>
                  <a:pt x="10875" y="654"/>
                </a:lnTo>
                <a:lnTo>
                  <a:pt x="10880" y="677"/>
                </a:lnTo>
                <a:lnTo>
                  <a:pt x="10887" y="704"/>
                </a:lnTo>
                <a:lnTo>
                  <a:pt x="10894" y="733"/>
                </a:lnTo>
                <a:lnTo>
                  <a:pt x="10902" y="765"/>
                </a:lnTo>
                <a:lnTo>
                  <a:pt x="10911" y="799"/>
                </a:lnTo>
                <a:lnTo>
                  <a:pt x="10920" y="834"/>
                </a:lnTo>
                <a:lnTo>
                  <a:pt x="10931" y="871"/>
                </a:lnTo>
                <a:lnTo>
                  <a:pt x="10941" y="908"/>
                </a:lnTo>
                <a:lnTo>
                  <a:pt x="10951" y="946"/>
                </a:lnTo>
                <a:lnTo>
                  <a:pt x="10962" y="984"/>
                </a:lnTo>
                <a:lnTo>
                  <a:pt x="10972" y="1020"/>
                </a:lnTo>
                <a:lnTo>
                  <a:pt x="10981" y="1056"/>
                </a:lnTo>
                <a:lnTo>
                  <a:pt x="10992" y="1091"/>
                </a:lnTo>
                <a:lnTo>
                  <a:pt x="11000" y="1124"/>
                </a:lnTo>
                <a:lnTo>
                  <a:pt x="11009" y="1154"/>
                </a:lnTo>
                <a:lnTo>
                  <a:pt x="11016" y="1182"/>
                </a:lnTo>
                <a:lnTo>
                  <a:pt x="11023" y="1206"/>
                </a:lnTo>
                <a:lnTo>
                  <a:pt x="11030" y="1227"/>
                </a:lnTo>
                <a:lnTo>
                  <a:pt x="11035" y="1243"/>
                </a:lnTo>
                <a:lnTo>
                  <a:pt x="11039" y="1254"/>
                </a:lnTo>
                <a:lnTo>
                  <a:pt x="11041" y="1261"/>
                </a:lnTo>
                <a:close/>
                <a:moveTo>
                  <a:pt x="11243" y="152"/>
                </a:moveTo>
                <a:lnTo>
                  <a:pt x="11242" y="137"/>
                </a:lnTo>
                <a:lnTo>
                  <a:pt x="11240" y="122"/>
                </a:lnTo>
                <a:lnTo>
                  <a:pt x="11237" y="107"/>
                </a:lnTo>
                <a:lnTo>
                  <a:pt x="11232" y="94"/>
                </a:lnTo>
                <a:lnTo>
                  <a:pt x="11226" y="81"/>
                </a:lnTo>
                <a:lnTo>
                  <a:pt x="11219" y="67"/>
                </a:lnTo>
                <a:lnTo>
                  <a:pt x="11209" y="56"/>
                </a:lnTo>
                <a:lnTo>
                  <a:pt x="11199" y="45"/>
                </a:lnTo>
                <a:lnTo>
                  <a:pt x="11188" y="34"/>
                </a:lnTo>
                <a:lnTo>
                  <a:pt x="11177" y="26"/>
                </a:lnTo>
                <a:lnTo>
                  <a:pt x="11165" y="17"/>
                </a:lnTo>
                <a:lnTo>
                  <a:pt x="11152" y="11"/>
                </a:lnTo>
                <a:lnTo>
                  <a:pt x="11139" y="6"/>
                </a:lnTo>
                <a:lnTo>
                  <a:pt x="11126" y="3"/>
                </a:lnTo>
                <a:lnTo>
                  <a:pt x="11113" y="1"/>
                </a:lnTo>
                <a:lnTo>
                  <a:pt x="11098" y="0"/>
                </a:lnTo>
                <a:lnTo>
                  <a:pt x="11083" y="1"/>
                </a:lnTo>
                <a:lnTo>
                  <a:pt x="11068" y="3"/>
                </a:lnTo>
                <a:lnTo>
                  <a:pt x="11054" y="6"/>
                </a:lnTo>
                <a:lnTo>
                  <a:pt x="11040" y="11"/>
                </a:lnTo>
                <a:lnTo>
                  <a:pt x="11027" y="17"/>
                </a:lnTo>
                <a:lnTo>
                  <a:pt x="11016" y="26"/>
                </a:lnTo>
                <a:lnTo>
                  <a:pt x="11004" y="34"/>
                </a:lnTo>
                <a:lnTo>
                  <a:pt x="10994" y="45"/>
                </a:lnTo>
                <a:lnTo>
                  <a:pt x="10983" y="56"/>
                </a:lnTo>
                <a:lnTo>
                  <a:pt x="10975" y="67"/>
                </a:lnTo>
                <a:lnTo>
                  <a:pt x="10967" y="81"/>
                </a:lnTo>
                <a:lnTo>
                  <a:pt x="10962" y="94"/>
                </a:lnTo>
                <a:lnTo>
                  <a:pt x="10957" y="107"/>
                </a:lnTo>
                <a:lnTo>
                  <a:pt x="10954" y="122"/>
                </a:lnTo>
                <a:lnTo>
                  <a:pt x="10952" y="137"/>
                </a:lnTo>
                <a:lnTo>
                  <a:pt x="10951" y="152"/>
                </a:lnTo>
                <a:lnTo>
                  <a:pt x="10952" y="168"/>
                </a:lnTo>
                <a:lnTo>
                  <a:pt x="10954" y="182"/>
                </a:lnTo>
                <a:lnTo>
                  <a:pt x="10957" y="196"/>
                </a:lnTo>
                <a:lnTo>
                  <a:pt x="10962" y="210"/>
                </a:lnTo>
                <a:lnTo>
                  <a:pt x="10967" y="223"/>
                </a:lnTo>
                <a:lnTo>
                  <a:pt x="10975" y="236"/>
                </a:lnTo>
                <a:lnTo>
                  <a:pt x="10983" y="247"/>
                </a:lnTo>
                <a:lnTo>
                  <a:pt x="10994" y="259"/>
                </a:lnTo>
                <a:lnTo>
                  <a:pt x="11004" y="270"/>
                </a:lnTo>
                <a:lnTo>
                  <a:pt x="11015" y="279"/>
                </a:lnTo>
                <a:lnTo>
                  <a:pt x="11027" y="286"/>
                </a:lnTo>
                <a:lnTo>
                  <a:pt x="11040" y="292"/>
                </a:lnTo>
                <a:lnTo>
                  <a:pt x="11053" y="297"/>
                </a:lnTo>
                <a:lnTo>
                  <a:pt x="11067" y="300"/>
                </a:lnTo>
                <a:lnTo>
                  <a:pt x="11081" y="302"/>
                </a:lnTo>
                <a:lnTo>
                  <a:pt x="11096" y="303"/>
                </a:lnTo>
                <a:lnTo>
                  <a:pt x="11111" y="302"/>
                </a:lnTo>
                <a:lnTo>
                  <a:pt x="11125" y="300"/>
                </a:lnTo>
                <a:lnTo>
                  <a:pt x="11139" y="297"/>
                </a:lnTo>
                <a:lnTo>
                  <a:pt x="11152" y="292"/>
                </a:lnTo>
                <a:lnTo>
                  <a:pt x="11165" y="286"/>
                </a:lnTo>
                <a:lnTo>
                  <a:pt x="11177" y="279"/>
                </a:lnTo>
                <a:lnTo>
                  <a:pt x="11188" y="270"/>
                </a:lnTo>
                <a:lnTo>
                  <a:pt x="11199" y="259"/>
                </a:lnTo>
                <a:lnTo>
                  <a:pt x="11209" y="247"/>
                </a:lnTo>
                <a:lnTo>
                  <a:pt x="11219" y="236"/>
                </a:lnTo>
                <a:lnTo>
                  <a:pt x="11226" y="223"/>
                </a:lnTo>
                <a:lnTo>
                  <a:pt x="11232" y="210"/>
                </a:lnTo>
                <a:lnTo>
                  <a:pt x="11237" y="196"/>
                </a:lnTo>
                <a:lnTo>
                  <a:pt x="11240" y="182"/>
                </a:lnTo>
                <a:lnTo>
                  <a:pt x="11242" y="168"/>
                </a:lnTo>
                <a:lnTo>
                  <a:pt x="11243" y="152"/>
                </a:lnTo>
                <a:close/>
                <a:moveTo>
                  <a:pt x="10789" y="152"/>
                </a:moveTo>
                <a:lnTo>
                  <a:pt x="10789" y="137"/>
                </a:lnTo>
                <a:lnTo>
                  <a:pt x="10787" y="122"/>
                </a:lnTo>
                <a:lnTo>
                  <a:pt x="10783" y="107"/>
                </a:lnTo>
                <a:lnTo>
                  <a:pt x="10779" y="94"/>
                </a:lnTo>
                <a:lnTo>
                  <a:pt x="10773" y="81"/>
                </a:lnTo>
                <a:lnTo>
                  <a:pt x="10766" y="67"/>
                </a:lnTo>
                <a:lnTo>
                  <a:pt x="10756" y="56"/>
                </a:lnTo>
                <a:lnTo>
                  <a:pt x="10747" y="45"/>
                </a:lnTo>
                <a:lnTo>
                  <a:pt x="10736" y="34"/>
                </a:lnTo>
                <a:lnTo>
                  <a:pt x="10725" y="26"/>
                </a:lnTo>
                <a:lnTo>
                  <a:pt x="10713" y="17"/>
                </a:lnTo>
                <a:lnTo>
                  <a:pt x="10700" y="11"/>
                </a:lnTo>
                <a:lnTo>
                  <a:pt x="10687" y="6"/>
                </a:lnTo>
                <a:lnTo>
                  <a:pt x="10674" y="3"/>
                </a:lnTo>
                <a:lnTo>
                  <a:pt x="10660" y="1"/>
                </a:lnTo>
                <a:lnTo>
                  <a:pt x="10644" y="0"/>
                </a:lnTo>
                <a:lnTo>
                  <a:pt x="10629" y="1"/>
                </a:lnTo>
                <a:lnTo>
                  <a:pt x="10615" y="3"/>
                </a:lnTo>
                <a:lnTo>
                  <a:pt x="10602" y="6"/>
                </a:lnTo>
                <a:lnTo>
                  <a:pt x="10588" y="11"/>
                </a:lnTo>
                <a:lnTo>
                  <a:pt x="10576" y="17"/>
                </a:lnTo>
                <a:lnTo>
                  <a:pt x="10564" y="26"/>
                </a:lnTo>
                <a:lnTo>
                  <a:pt x="10553" y="34"/>
                </a:lnTo>
                <a:lnTo>
                  <a:pt x="10542" y="45"/>
                </a:lnTo>
                <a:lnTo>
                  <a:pt x="10532" y="56"/>
                </a:lnTo>
                <a:lnTo>
                  <a:pt x="10523" y="67"/>
                </a:lnTo>
                <a:lnTo>
                  <a:pt x="10516" y="81"/>
                </a:lnTo>
                <a:lnTo>
                  <a:pt x="10510" y="94"/>
                </a:lnTo>
                <a:lnTo>
                  <a:pt x="10506" y="107"/>
                </a:lnTo>
                <a:lnTo>
                  <a:pt x="10502" y="122"/>
                </a:lnTo>
                <a:lnTo>
                  <a:pt x="10500" y="137"/>
                </a:lnTo>
                <a:lnTo>
                  <a:pt x="10500" y="152"/>
                </a:lnTo>
                <a:lnTo>
                  <a:pt x="10500" y="168"/>
                </a:lnTo>
                <a:lnTo>
                  <a:pt x="10502" y="182"/>
                </a:lnTo>
                <a:lnTo>
                  <a:pt x="10506" y="196"/>
                </a:lnTo>
                <a:lnTo>
                  <a:pt x="10510" y="210"/>
                </a:lnTo>
                <a:lnTo>
                  <a:pt x="10516" y="223"/>
                </a:lnTo>
                <a:lnTo>
                  <a:pt x="10523" y="236"/>
                </a:lnTo>
                <a:lnTo>
                  <a:pt x="10532" y="247"/>
                </a:lnTo>
                <a:lnTo>
                  <a:pt x="10542" y="259"/>
                </a:lnTo>
                <a:lnTo>
                  <a:pt x="10553" y="270"/>
                </a:lnTo>
                <a:lnTo>
                  <a:pt x="10564" y="279"/>
                </a:lnTo>
                <a:lnTo>
                  <a:pt x="10576" y="286"/>
                </a:lnTo>
                <a:lnTo>
                  <a:pt x="10588" y="292"/>
                </a:lnTo>
                <a:lnTo>
                  <a:pt x="10602" y="297"/>
                </a:lnTo>
                <a:lnTo>
                  <a:pt x="10615" y="300"/>
                </a:lnTo>
                <a:lnTo>
                  <a:pt x="10629" y="302"/>
                </a:lnTo>
                <a:lnTo>
                  <a:pt x="10644" y="303"/>
                </a:lnTo>
                <a:lnTo>
                  <a:pt x="10660" y="302"/>
                </a:lnTo>
                <a:lnTo>
                  <a:pt x="10674" y="300"/>
                </a:lnTo>
                <a:lnTo>
                  <a:pt x="10687" y="297"/>
                </a:lnTo>
                <a:lnTo>
                  <a:pt x="10700" y="292"/>
                </a:lnTo>
                <a:lnTo>
                  <a:pt x="10713" y="286"/>
                </a:lnTo>
                <a:lnTo>
                  <a:pt x="10725" y="279"/>
                </a:lnTo>
                <a:lnTo>
                  <a:pt x="10736" y="270"/>
                </a:lnTo>
                <a:lnTo>
                  <a:pt x="10747" y="259"/>
                </a:lnTo>
                <a:lnTo>
                  <a:pt x="10756" y="247"/>
                </a:lnTo>
                <a:lnTo>
                  <a:pt x="10766" y="236"/>
                </a:lnTo>
                <a:lnTo>
                  <a:pt x="10773" y="223"/>
                </a:lnTo>
                <a:lnTo>
                  <a:pt x="10779" y="210"/>
                </a:lnTo>
                <a:lnTo>
                  <a:pt x="10783" y="196"/>
                </a:lnTo>
                <a:lnTo>
                  <a:pt x="10787" y="182"/>
                </a:lnTo>
                <a:lnTo>
                  <a:pt x="10789" y="168"/>
                </a:lnTo>
                <a:lnTo>
                  <a:pt x="10789" y="152"/>
                </a:lnTo>
                <a:close/>
                <a:moveTo>
                  <a:pt x="12476" y="572"/>
                </a:moveTo>
                <a:lnTo>
                  <a:pt x="12509" y="364"/>
                </a:lnTo>
                <a:lnTo>
                  <a:pt x="11474" y="364"/>
                </a:lnTo>
                <a:lnTo>
                  <a:pt x="11474" y="572"/>
                </a:lnTo>
                <a:lnTo>
                  <a:pt x="11852" y="572"/>
                </a:lnTo>
                <a:lnTo>
                  <a:pt x="11852" y="1864"/>
                </a:lnTo>
                <a:lnTo>
                  <a:pt x="12100" y="1864"/>
                </a:lnTo>
                <a:lnTo>
                  <a:pt x="12100" y="572"/>
                </a:lnTo>
                <a:lnTo>
                  <a:pt x="12476" y="572"/>
                </a:lnTo>
                <a:close/>
              </a:path>
            </a:pathLst>
          </a:custGeom>
          <a:solidFill>
            <a:schemeClr val="tx1"/>
          </a:solidFill>
          <a:ln w="9525">
            <a:noFill/>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cs typeface="Arial" charset="0"/>
            </a:endParaRPr>
          </a:p>
        </p:txBody>
      </p:sp>
      <p:sp>
        <p:nvSpPr>
          <p:cNvPr id="6" name="Freeform 7"/>
          <p:cNvSpPr>
            <a:spLocks/>
          </p:cNvSpPr>
          <p:nvPr userDrawn="1"/>
        </p:nvSpPr>
        <p:spPr bwMode="auto">
          <a:xfrm>
            <a:off x="6343650" y="476250"/>
            <a:ext cx="508000" cy="546100"/>
          </a:xfrm>
          <a:custGeom>
            <a:avLst/>
            <a:gdLst/>
            <a:ahLst/>
            <a:cxnLst>
              <a:cxn ang="0">
                <a:pos x="0" y="3663"/>
              </a:cxn>
              <a:cxn ang="0">
                <a:pos x="111" y="3554"/>
              </a:cxn>
              <a:cxn ang="0">
                <a:pos x="129" y="3375"/>
              </a:cxn>
              <a:cxn ang="0">
                <a:pos x="185" y="3196"/>
              </a:cxn>
              <a:cxn ang="0">
                <a:pos x="240" y="3016"/>
              </a:cxn>
              <a:cxn ang="0">
                <a:pos x="315" y="2855"/>
              </a:cxn>
              <a:cxn ang="0">
                <a:pos x="388" y="2692"/>
              </a:cxn>
              <a:cxn ang="0">
                <a:pos x="481" y="2549"/>
              </a:cxn>
              <a:cxn ang="0">
                <a:pos x="573" y="2424"/>
              </a:cxn>
              <a:cxn ang="0">
                <a:pos x="684" y="2298"/>
              </a:cxn>
              <a:cxn ang="0">
                <a:pos x="795" y="2172"/>
              </a:cxn>
              <a:cxn ang="0">
                <a:pos x="924" y="2083"/>
              </a:cxn>
              <a:cxn ang="0">
                <a:pos x="1054" y="1993"/>
              </a:cxn>
              <a:cxn ang="0">
                <a:pos x="1202" y="1921"/>
              </a:cxn>
              <a:cxn ang="0">
                <a:pos x="1332" y="1884"/>
              </a:cxn>
              <a:cxn ang="0">
                <a:pos x="1479" y="1849"/>
              </a:cxn>
              <a:cxn ang="0">
                <a:pos x="1646" y="1813"/>
              </a:cxn>
              <a:cxn ang="0">
                <a:pos x="1794" y="1813"/>
              </a:cxn>
              <a:cxn ang="0">
                <a:pos x="1961" y="1849"/>
              </a:cxn>
              <a:cxn ang="0">
                <a:pos x="2109" y="1884"/>
              </a:cxn>
              <a:cxn ang="0">
                <a:pos x="2238" y="1921"/>
              </a:cxn>
              <a:cxn ang="0">
                <a:pos x="2385" y="1993"/>
              </a:cxn>
              <a:cxn ang="0">
                <a:pos x="2516" y="2083"/>
              </a:cxn>
              <a:cxn ang="0">
                <a:pos x="2645" y="2172"/>
              </a:cxn>
              <a:cxn ang="0">
                <a:pos x="2756" y="2298"/>
              </a:cxn>
              <a:cxn ang="0">
                <a:pos x="2867" y="2424"/>
              </a:cxn>
              <a:cxn ang="0">
                <a:pos x="2960" y="2549"/>
              </a:cxn>
              <a:cxn ang="0">
                <a:pos x="3051" y="2692"/>
              </a:cxn>
              <a:cxn ang="0">
                <a:pos x="3144" y="2855"/>
              </a:cxn>
              <a:cxn ang="0">
                <a:pos x="3200" y="3016"/>
              </a:cxn>
              <a:cxn ang="0">
                <a:pos x="3255" y="3196"/>
              </a:cxn>
              <a:cxn ang="0">
                <a:pos x="3311" y="3375"/>
              </a:cxn>
              <a:cxn ang="0">
                <a:pos x="3329" y="3554"/>
              </a:cxn>
              <a:cxn ang="0">
                <a:pos x="3459" y="3663"/>
              </a:cxn>
              <a:cxn ang="0">
                <a:pos x="0" y="0"/>
              </a:cxn>
            </a:cxnLst>
            <a:rect l="0" t="0" r="r" b="b"/>
            <a:pathLst>
              <a:path w="3459" h="3663">
                <a:moveTo>
                  <a:pt x="0" y="0"/>
                </a:moveTo>
                <a:lnTo>
                  <a:pt x="0" y="3663"/>
                </a:lnTo>
                <a:lnTo>
                  <a:pt x="93" y="3663"/>
                </a:lnTo>
                <a:lnTo>
                  <a:pt x="111" y="3554"/>
                </a:lnTo>
                <a:lnTo>
                  <a:pt x="111" y="3464"/>
                </a:lnTo>
                <a:lnTo>
                  <a:pt x="129" y="3375"/>
                </a:lnTo>
                <a:lnTo>
                  <a:pt x="148" y="3285"/>
                </a:lnTo>
                <a:lnTo>
                  <a:pt x="185" y="3196"/>
                </a:lnTo>
                <a:lnTo>
                  <a:pt x="204" y="3106"/>
                </a:lnTo>
                <a:lnTo>
                  <a:pt x="240" y="3016"/>
                </a:lnTo>
                <a:lnTo>
                  <a:pt x="278" y="2926"/>
                </a:lnTo>
                <a:lnTo>
                  <a:pt x="315" y="2855"/>
                </a:lnTo>
                <a:lnTo>
                  <a:pt x="351" y="2782"/>
                </a:lnTo>
                <a:lnTo>
                  <a:pt x="388" y="2692"/>
                </a:lnTo>
                <a:lnTo>
                  <a:pt x="426" y="2621"/>
                </a:lnTo>
                <a:lnTo>
                  <a:pt x="481" y="2549"/>
                </a:lnTo>
                <a:lnTo>
                  <a:pt x="518" y="2477"/>
                </a:lnTo>
                <a:lnTo>
                  <a:pt x="573" y="2424"/>
                </a:lnTo>
                <a:lnTo>
                  <a:pt x="629" y="2351"/>
                </a:lnTo>
                <a:lnTo>
                  <a:pt x="684" y="2298"/>
                </a:lnTo>
                <a:lnTo>
                  <a:pt x="740" y="2225"/>
                </a:lnTo>
                <a:lnTo>
                  <a:pt x="795" y="2172"/>
                </a:lnTo>
                <a:lnTo>
                  <a:pt x="869" y="2137"/>
                </a:lnTo>
                <a:lnTo>
                  <a:pt x="924" y="2083"/>
                </a:lnTo>
                <a:lnTo>
                  <a:pt x="999" y="2047"/>
                </a:lnTo>
                <a:lnTo>
                  <a:pt x="1054" y="1993"/>
                </a:lnTo>
                <a:lnTo>
                  <a:pt x="1128" y="1957"/>
                </a:lnTo>
                <a:lnTo>
                  <a:pt x="1202" y="1921"/>
                </a:lnTo>
                <a:lnTo>
                  <a:pt x="1276" y="1903"/>
                </a:lnTo>
                <a:lnTo>
                  <a:pt x="1332" y="1884"/>
                </a:lnTo>
                <a:lnTo>
                  <a:pt x="1406" y="1849"/>
                </a:lnTo>
                <a:lnTo>
                  <a:pt x="1479" y="1849"/>
                </a:lnTo>
                <a:lnTo>
                  <a:pt x="1572" y="1831"/>
                </a:lnTo>
                <a:lnTo>
                  <a:pt x="1646" y="1813"/>
                </a:lnTo>
                <a:lnTo>
                  <a:pt x="1720" y="1813"/>
                </a:lnTo>
                <a:lnTo>
                  <a:pt x="1794" y="1813"/>
                </a:lnTo>
                <a:lnTo>
                  <a:pt x="1868" y="1831"/>
                </a:lnTo>
                <a:lnTo>
                  <a:pt x="1961" y="1849"/>
                </a:lnTo>
                <a:lnTo>
                  <a:pt x="2034" y="1849"/>
                </a:lnTo>
                <a:lnTo>
                  <a:pt x="2109" y="1884"/>
                </a:lnTo>
                <a:lnTo>
                  <a:pt x="2183" y="1903"/>
                </a:lnTo>
                <a:lnTo>
                  <a:pt x="2238" y="1921"/>
                </a:lnTo>
                <a:lnTo>
                  <a:pt x="2312" y="1957"/>
                </a:lnTo>
                <a:lnTo>
                  <a:pt x="2385" y="1993"/>
                </a:lnTo>
                <a:lnTo>
                  <a:pt x="2441" y="2047"/>
                </a:lnTo>
                <a:lnTo>
                  <a:pt x="2516" y="2083"/>
                </a:lnTo>
                <a:lnTo>
                  <a:pt x="2571" y="2137"/>
                </a:lnTo>
                <a:lnTo>
                  <a:pt x="2645" y="2172"/>
                </a:lnTo>
                <a:lnTo>
                  <a:pt x="2700" y="2225"/>
                </a:lnTo>
                <a:lnTo>
                  <a:pt x="2756" y="2298"/>
                </a:lnTo>
                <a:lnTo>
                  <a:pt x="2811" y="2351"/>
                </a:lnTo>
                <a:lnTo>
                  <a:pt x="2867" y="2424"/>
                </a:lnTo>
                <a:lnTo>
                  <a:pt x="2922" y="2477"/>
                </a:lnTo>
                <a:lnTo>
                  <a:pt x="2960" y="2549"/>
                </a:lnTo>
                <a:lnTo>
                  <a:pt x="3015" y="2621"/>
                </a:lnTo>
                <a:lnTo>
                  <a:pt x="3051" y="2692"/>
                </a:lnTo>
                <a:lnTo>
                  <a:pt x="3089" y="2782"/>
                </a:lnTo>
                <a:lnTo>
                  <a:pt x="3144" y="2855"/>
                </a:lnTo>
                <a:lnTo>
                  <a:pt x="3162" y="2926"/>
                </a:lnTo>
                <a:lnTo>
                  <a:pt x="3200" y="3016"/>
                </a:lnTo>
                <a:lnTo>
                  <a:pt x="3237" y="3106"/>
                </a:lnTo>
                <a:lnTo>
                  <a:pt x="3255" y="3196"/>
                </a:lnTo>
                <a:lnTo>
                  <a:pt x="3292" y="3285"/>
                </a:lnTo>
                <a:lnTo>
                  <a:pt x="3311" y="3375"/>
                </a:lnTo>
                <a:lnTo>
                  <a:pt x="3329" y="3464"/>
                </a:lnTo>
                <a:lnTo>
                  <a:pt x="3329" y="3554"/>
                </a:lnTo>
                <a:lnTo>
                  <a:pt x="3348" y="3663"/>
                </a:lnTo>
                <a:lnTo>
                  <a:pt x="3459" y="3663"/>
                </a:lnTo>
                <a:lnTo>
                  <a:pt x="3459" y="0"/>
                </a:lnTo>
                <a:lnTo>
                  <a:pt x="0" y="0"/>
                </a:lnTo>
                <a:close/>
              </a:path>
            </a:pathLst>
          </a:custGeom>
          <a:solidFill>
            <a:srgbClr val="249457"/>
          </a:solidFill>
          <a:ln w="6350" cmpd="sng">
            <a:solidFill>
              <a:srgbClr val="249457"/>
            </a:solidFill>
            <a:round/>
            <a:headEnd/>
            <a:tailEnd/>
          </a:ln>
        </p:spPr>
        <p:txBody>
          <a:bodyPr/>
          <a:lstStyle/>
          <a:p>
            <a:pPr algn="r" eaLnBrk="0" fontAlgn="base" hangingPunct="0">
              <a:spcBef>
                <a:spcPct val="15000"/>
              </a:spcBef>
              <a:spcAft>
                <a:spcPct val="15000"/>
              </a:spcAft>
              <a:buClr>
                <a:srgbClr val="FF00FF"/>
              </a:buClr>
              <a:buFont typeface="Wingdings" pitchFamily="2" charset="2"/>
              <a:buNone/>
              <a:defRPr/>
            </a:pPr>
            <a:endParaRPr lang="de-DE" sz="900" dirty="0">
              <a:solidFill>
                <a:srgbClr val="000000"/>
              </a:solidFill>
              <a:latin typeface="Calibri" pitchFamily="34" charset="0"/>
              <a:cs typeface="Arial" charset="0"/>
            </a:endParaRPr>
          </a:p>
        </p:txBody>
      </p:sp>
    </p:spTree>
    <p:extLst>
      <p:ext uri="{BB962C8B-B14F-4D97-AF65-F5344CB8AC3E}">
        <p14:creationId xmlns:p14="http://schemas.microsoft.com/office/powerpoint/2010/main" val="207512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891C202-A10E-4792-97EB-D019CAC46263}" type="slidenum">
              <a:rPr lang="de-AT"/>
              <a:pPr>
                <a:defRPr/>
              </a:pPr>
              <a:t>‹Nr.›</a:t>
            </a:fld>
            <a:endParaRPr lang="de-AT" dirty="0"/>
          </a:p>
        </p:txBody>
      </p:sp>
    </p:spTree>
    <p:extLst>
      <p:ext uri="{BB962C8B-B14F-4D97-AF65-F5344CB8AC3E}">
        <p14:creationId xmlns:p14="http://schemas.microsoft.com/office/powerpoint/2010/main" val="34440123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600200"/>
            <a:ext cx="8229600" cy="4525963"/>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sldNum" sz="quarter" idx="10"/>
          </p:nvPr>
        </p:nvSpPr>
        <p:spPr>
          <a:ln/>
        </p:spPr>
        <p:txBody>
          <a:bodyPr/>
          <a:lstStyle>
            <a:lvl1pPr>
              <a:defRPr/>
            </a:lvl1pPr>
          </a:lstStyle>
          <a:p>
            <a:pPr>
              <a:defRPr/>
            </a:pPr>
            <a:fld id="{06D340B1-EC87-40AC-8056-020473D6443D}" type="slidenum">
              <a:rPr lang="de-AT"/>
              <a:pPr>
                <a:defRPr/>
              </a:pPr>
              <a:t>‹Nr.›</a:t>
            </a:fld>
            <a:endParaRPr lang="de-AT" dirty="0"/>
          </a:p>
        </p:txBody>
      </p:sp>
    </p:spTree>
    <p:extLst>
      <p:ext uri="{BB962C8B-B14F-4D97-AF65-F5344CB8AC3E}">
        <p14:creationId xmlns:p14="http://schemas.microsoft.com/office/powerpoint/2010/main" val="302219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590" y="232108"/>
            <a:ext cx="6400800" cy="639762"/>
          </a:xfrm>
          <a:prstGeom prst="rect">
            <a:avLst/>
          </a:prstGeom>
          <a:solidFill>
            <a:schemeClr val="accent1">
              <a:lumMod val="75000"/>
            </a:schemeClr>
          </a:solidFill>
          <a:ln w="12700">
            <a:solidFill>
              <a:schemeClr val="tx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none"/>
        </p:style>
        <p:txBody>
          <a:bodyPr>
            <a:noAutofit/>
          </a:bodyPr>
          <a:lstStyle>
            <a:lvl1pPr>
              <a:defRPr sz="2800" b="1">
                <a:solidFill>
                  <a:schemeClr val="bg1"/>
                </a:solidFill>
                <a:latin typeface="Calibri"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itchFamily="34" charset="0"/>
              </a:defRPr>
            </a:lvl1pPr>
          </a:lstStyle>
          <a:p>
            <a:pPr fontAlgn="base">
              <a:spcBef>
                <a:spcPct val="0"/>
              </a:spcBef>
              <a:spcAft>
                <a:spcPct val="0"/>
              </a:spcAft>
            </a:pPr>
            <a:fld id="{0F7C5B49-D457-4225-935A-CE5E45D1E7F4}" type="datetime1">
              <a:rPr lang="en-US" sz="1400" smtClean="0">
                <a:solidFill>
                  <a:srgbClr val="000000"/>
                </a:solidFill>
                <a:cs typeface="Arial" charset="0"/>
              </a:rPr>
              <a:pPr fontAlgn="base">
                <a:spcBef>
                  <a:spcPct val="0"/>
                </a:spcBef>
                <a:spcAft>
                  <a:spcPct val="0"/>
                </a:spcAft>
              </a:pPr>
              <a:t>8/22/2016</a:t>
            </a:fld>
            <a:endParaRPr lang="en-US" sz="1400" dirty="0">
              <a:solidFill>
                <a:srgbClr val="000000"/>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defRPr>
            </a:lvl1pPr>
          </a:lstStyle>
          <a:p>
            <a:pPr fontAlgn="base">
              <a:spcBef>
                <a:spcPct val="0"/>
              </a:spcBef>
              <a:spcAft>
                <a:spcPct val="0"/>
              </a:spcAft>
            </a:pPr>
            <a:endParaRPr lang="en-US" sz="1400" dirty="0">
              <a:solidFill>
                <a:srgbClr val="000000"/>
              </a:solidFill>
              <a:cs typeface="Arial"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pic>
        <p:nvPicPr>
          <p:cNvPr id="7" name="Picture 6" descr="unilogo.gif"/>
          <p:cNvPicPr>
            <a:picLocks noChangeAspect="1"/>
          </p:cNvPicPr>
          <p:nvPr userDrawn="1"/>
        </p:nvPicPr>
        <p:blipFill>
          <a:blip r:embed="rId2" cstate="screen"/>
          <a:stretch>
            <a:fillRect/>
          </a:stretch>
        </p:blipFill>
        <p:spPr>
          <a:xfrm>
            <a:off x="376612" y="186070"/>
            <a:ext cx="689072"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625" name="Picture 1"/>
          <p:cNvPicPr>
            <a:picLocks noChangeAspect="1" noChangeArrowheads="1"/>
          </p:cNvPicPr>
          <p:nvPr userDrawn="1"/>
        </p:nvPicPr>
        <p:blipFill>
          <a:blip r:embed="rId3" cstate="print"/>
          <a:srcRect/>
          <a:stretch>
            <a:fillRect/>
          </a:stretch>
        </p:blipFill>
        <p:spPr bwMode="auto">
          <a:xfrm>
            <a:off x="7950343" y="120502"/>
            <a:ext cx="925850" cy="759896"/>
          </a:xfrm>
          <a:prstGeom prst="rect">
            <a:avLst/>
          </a:prstGeom>
          <a:noFill/>
          <a:ln w="9525">
            <a:noFill/>
            <a:miter lim="800000"/>
            <a:headEnd/>
            <a:tailEnd/>
          </a:ln>
        </p:spPr>
      </p:pic>
    </p:spTree>
    <p:extLst>
      <p:ext uri="{BB962C8B-B14F-4D97-AF65-F5344CB8AC3E}">
        <p14:creationId xmlns:p14="http://schemas.microsoft.com/office/powerpoint/2010/main" val="345283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223838"/>
            <a:ext cx="9144000" cy="517525"/>
          </a:xfrm>
          <a:prstGeom prst="rect">
            <a:avLst/>
          </a:prstGeom>
        </p:spPr>
        <p:txBody>
          <a:bodyPr/>
          <a:lstStyle>
            <a:lvl1pPr>
              <a:defRPr>
                <a:latin typeface="Calibri" pitchFamily="34" charset="0"/>
              </a:defRPr>
            </a:lvl1pPr>
          </a:lstStyle>
          <a:p>
            <a:r>
              <a:rPr lang="de-DE" dirty="0" smtClean="0"/>
              <a:t>Titelmasterformat durch Klicken bearbeiten</a:t>
            </a:r>
            <a:endParaRPr lang="de-AT" dirty="0"/>
          </a:p>
        </p:txBody>
      </p:sp>
      <p:sp>
        <p:nvSpPr>
          <p:cNvPr id="3" name="Rectangle 5"/>
          <p:cNvSpPr>
            <a:spLocks noGrp="1" noChangeArrowheads="1"/>
          </p:cNvSpPr>
          <p:nvPr>
            <p:ph type="sldNum" sz="quarter" idx="10"/>
          </p:nvPr>
        </p:nvSpPr>
        <p:spPr>
          <a:ln/>
        </p:spPr>
        <p:txBody>
          <a:bodyPr/>
          <a:lstStyle>
            <a:lvl1pPr>
              <a:defRPr/>
            </a:lvl1pPr>
          </a:lstStyle>
          <a:p>
            <a:pPr>
              <a:defRPr/>
            </a:pPr>
            <a:fld id="{48BFF76E-4B7B-46E8-9866-5A2E57664BCC}" type="slidenum">
              <a:rPr lang="de-AT"/>
              <a:pPr>
                <a:defRPr/>
              </a:pPr>
              <a:t>‹Nr.›</a:t>
            </a:fld>
            <a:endParaRPr lang="de-AT"/>
          </a:p>
        </p:txBody>
      </p:sp>
    </p:spTree>
    <p:extLst>
      <p:ext uri="{BB962C8B-B14F-4D97-AF65-F5344CB8AC3E}">
        <p14:creationId xmlns:p14="http://schemas.microsoft.com/office/powerpoint/2010/main" val="22413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1989138"/>
            <a:ext cx="9144000" cy="4868862"/>
          </a:xfrm>
          <a:prstGeom prst="rect">
            <a:avLst/>
          </a:prstGeom>
          <a:solidFill>
            <a:srgbClr val="14646E"/>
          </a:solidFill>
          <a:ln w="9525">
            <a:noFill/>
            <a:miter lim="800000"/>
            <a:headEnd/>
            <a:tailEnd/>
          </a:ln>
        </p:spPr>
        <p:txBody>
          <a:bodyPr wrap="none" anchor="ctr"/>
          <a:lstStyle/>
          <a:p>
            <a:pPr eaLnBrk="0" fontAlgn="base" hangingPunct="0">
              <a:spcBef>
                <a:spcPct val="15000"/>
              </a:spcBef>
              <a:spcAft>
                <a:spcPct val="15000"/>
              </a:spcAft>
              <a:buClr>
                <a:srgbClr val="FF00FF"/>
              </a:buClr>
              <a:buFont typeface="Wingdings" pitchFamily="2" charset="2"/>
              <a:buNone/>
              <a:defRPr/>
            </a:pPr>
            <a:endParaRPr lang="de-AT" sz="1200" dirty="0">
              <a:solidFill>
                <a:srgbClr val="000000"/>
              </a:solidFill>
              <a:latin typeface="Calibri" pitchFamily="34" charset="0"/>
              <a:cs typeface="Arial" pitchFamily="34" charset="0"/>
            </a:endParaRPr>
          </a:p>
        </p:txBody>
      </p:sp>
      <p:sp>
        <p:nvSpPr>
          <p:cNvPr id="4" name="Freeform 4"/>
          <p:cNvSpPr>
            <a:spLocks/>
          </p:cNvSpPr>
          <p:nvPr userDrawn="1"/>
        </p:nvSpPr>
        <p:spPr bwMode="auto">
          <a:xfrm>
            <a:off x="6343650" y="2362200"/>
            <a:ext cx="2817813" cy="3482975"/>
          </a:xfrm>
          <a:custGeom>
            <a:avLst/>
            <a:gdLst>
              <a:gd name="T0" fmla="*/ 0 w 3647"/>
              <a:gd name="T1" fmla="*/ 0 h 4935"/>
              <a:gd name="T2" fmla="*/ 0 w 3647"/>
              <a:gd name="T3" fmla="*/ 3482975 h 4935"/>
              <a:gd name="T4" fmla="*/ 101216 w 3647"/>
              <a:gd name="T5" fmla="*/ 3482975 h 4935"/>
              <a:gd name="T6" fmla="*/ 112033 w 3647"/>
              <a:gd name="T7" fmla="*/ 3391931 h 4935"/>
              <a:gd name="T8" fmla="*/ 125167 w 3647"/>
              <a:gd name="T9" fmla="*/ 3300886 h 4935"/>
              <a:gd name="T10" fmla="*/ 142938 w 3647"/>
              <a:gd name="T11" fmla="*/ 3212665 h 4935"/>
              <a:gd name="T12" fmla="*/ 163027 w 3647"/>
              <a:gd name="T13" fmla="*/ 3125150 h 4935"/>
              <a:gd name="T14" fmla="*/ 186979 w 3647"/>
              <a:gd name="T15" fmla="*/ 3040457 h 4935"/>
              <a:gd name="T16" fmla="*/ 213248 w 3647"/>
              <a:gd name="T17" fmla="*/ 2955765 h 4935"/>
              <a:gd name="T18" fmla="*/ 244154 w 3647"/>
              <a:gd name="T19" fmla="*/ 2874601 h 4935"/>
              <a:gd name="T20" fmla="*/ 275832 w 3647"/>
              <a:gd name="T21" fmla="*/ 2794849 h 4935"/>
              <a:gd name="T22" fmla="*/ 311373 w 3647"/>
              <a:gd name="T23" fmla="*/ 2716509 h 4935"/>
              <a:gd name="T24" fmla="*/ 350005 w 3647"/>
              <a:gd name="T25" fmla="*/ 2641697 h 4935"/>
              <a:gd name="T26" fmla="*/ 390955 w 3647"/>
              <a:gd name="T27" fmla="*/ 2568297 h 4935"/>
              <a:gd name="T28" fmla="*/ 433450 w 3647"/>
              <a:gd name="T29" fmla="*/ 2497720 h 4935"/>
              <a:gd name="T30" fmla="*/ 480581 w 3647"/>
              <a:gd name="T31" fmla="*/ 2428555 h 4935"/>
              <a:gd name="T32" fmla="*/ 528485 w 3647"/>
              <a:gd name="T33" fmla="*/ 2362918 h 4935"/>
              <a:gd name="T34" fmla="*/ 578706 w 3647"/>
              <a:gd name="T35" fmla="*/ 2300104 h 4935"/>
              <a:gd name="T36" fmla="*/ 632018 w 3647"/>
              <a:gd name="T37" fmla="*/ 2240114 h 4935"/>
              <a:gd name="T38" fmla="*/ 687648 w 3647"/>
              <a:gd name="T39" fmla="*/ 2182241 h 4935"/>
              <a:gd name="T40" fmla="*/ 744051 w 3647"/>
              <a:gd name="T41" fmla="*/ 2127897 h 4935"/>
              <a:gd name="T42" fmla="*/ 802772 w 3647"/>
              <a:gd name="T43" fmla="*/ 2076375 h 4935"/>
              <a:gd name="T44" fmla="*/ 864583 w 3647"/>
              <a:gd name="T45" fmla="*/ 2029089 h 4935"/>
              <a:gd name="T46" fmla="*/ 927166 w 3647"/>
              <a:gd name="T47" fmla="*/ 1983919 h 4935"/>
              <a:gd name="T48" fmla="*/ 992068 w 3647"/>
              <a:gd name="T49" fmla="*/ 1942985 h 4935"/>
              <a:gd name="T50" fmla="*/ 1058515 w 3647"/>
              <a:gd name="T51" fmla="*/ 1904873 h 4935"/>
              <a:gd name="T52" fmla="*/ 1126507 w 3647"/>
              <a:gd name="T53" fmla="*/ 1870291 h 4935"/>
              <a:gd name="T54" fmla="*/ 1196045 w 3647"/>
              <a:gd name="T55" fmla="*/ 1839237 h 4935"/>
              <a:gd name="T56" fmla="*/ 1267127 w 3647"/>
              <a:gd name="T57" fmla="*/ 1812417 h 4935"/>
              <a:gd name="T58" fmla="*/ 1338983 w 3647"/>
              <a:gd name="T59" fmla="*/ 1789127 h 4935"/>
              <a:gd name="T60" fmla="*/ 1413156 w 3647"/>
              <a:gd name="T61" fmla="*/ 1770071 h 4935"/>
              <a:gd name="T62" fmla="*/ 1486557 w 3647"/>
              <a:gd name="T63" fmla="*/ 1754544 h 4935"/>
              <a:gd name="T64" fmla="*/ 1563048 w 3647"/>
              <a:gd name="T65" fmla="*/ 1744663 h 4935"/>
              <a:gd name="T66" fmla="*/ 1640312 w 3647"/>
              <a:gd name="T67" fmla="*/ 1737606 h 4935"/>
              <a:gd name="T68" fmla="*/ 1717576 w 3647"/>
              <a:gd name="T69" fmla="*/ 1735488 h 4935"/>
              <a:gd name="T70" fmla="*/ 1797157 w 3647"/>
              <a:gd name="T71" fmla="*/ 1737606 h 4935"/>
              <a:gd name="T72" fmla="*/ 1874421 w 3647"/>
              <a:gd name="T73" fmla="*/ 1744663 h 4935"/>
              <a:gd name="T74" fmla="*/ 1951685 w 3647"/>
              <a:gd name="T75" fmla="*/ 1755956 h 4935"/>
              <a:gd name="T76" fmla="*/ 2028176 w 3647"/>
              <a:gd name="T77" fmla="*/ 1771483 h 4935"/>
              <a:gd name="T78" fmla="*/ 2102350 w 3647"/>
              <a:gd name="T79" fmla="*/ 1790539 h 4935"/>
              <a:gd name="T80" fmla="*/ 2174978 w 3647"/>
              <a:gd name="T81" fmla="*/ 1814535 h 4935"/>
              <a:gd name="T82" fmla="*/ 2246833 w 3647"/>
              <a:gd name="T83" fmla="*/ 1842060 h 4935"/>
              <a:gd name="T84" fmla="*/ 2317916 w 3647"/>
              <a:gd name="T85" fmla="*/ 1873819 h 4935"/>
              <a:gd name="T86" fmla="*/ 2386681 w 3647"/>
              <a:gd name="T87" fmla="*/ 1909814 h 4935"/>
              <a:gd name="T88" fmla="*/ 2453900 w 3647"/>
              <a:gd name="T89" fmla="*/ 1949337 h 4935"/>
              <a:gd name="T90" fmla="*/ 2519574 w 3647"/>
              <a:gd name="T91" fmla="*/ 1992389 h 4935"/>
              <a:gd name="T92" fmla="*/ 2583704 w 3647"/>
              <a:gd name="T93" fmla="*/ 2037558 h 4935"/>
              <a:gd name="T94" fmla="*/ 2644742 w 3647"/>
              <a:gd name="T95" fmla="*/ 2087668 h 4935"/>
              <a:gd name="T96" fmla="*/ 2705008 w 3647"/>
              <a:gd name="T97" fmla="*/ 2139895 h 4935"/>
              <a:gd name="T98" fmla="*/ 2762183 w 3647"/>
              <a:gd name="T99" fmla="*/ 2196356 h 4935"/>
              <a:gd name="T100" fmla="*/ 2817813 w 3647"/>
              <a:gd name="T101" fmla="*/ 2254935 h 4935"/>
              <a:gd name="T102" fmla="*/ 2817813 w 3647"/>
              <a:gd name="T103" fmla="*/ 0 h 4935"/>
              <a:gd name="T104" fmla="*/ 0 w 3647"/>
              <a:gd name="T105" fmla="*/ 0 h 49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47" h="4935">
                <a:moveTo>
                  <a:pt x="0" y="0"/>
                </a:moveTo>
                <a:lnTo>
                  <a:pt x="0" y="4935"/>
                </a:lnTo>
                <a:lnTo>
                  <a:pt x="131" y="4935"/>
                </a:lnTo>
                <a:lnTo>
                  <a:pt x="145" y="4806"/>
                </a:lnTo>
                <a:lnTo>
                  <a:pt x="162" y="4677"/>
                </a:lnTo>
                <a:lnTo>
                  <a:pt x="185" y="4552"/>
                </a:lnTo>
                <a:lnTo>
                  <a:pt x="211" y="4428"/>
                </a:lnTo>
                <a:lnTo>
                  <a:pt x="242" y="4308"/>
                </a:lnTo>
                <a:lnTo>
                  <a:pt x="276" y="4188"/>
                </a:lnTo>
                <a:lnTo>
                  <a:pt x="316" y="4073"/>
                </a:lnTo>
                <a:lnTo>
                  <a:pt x="357" y="3960"/>
                </a:lnTo>
                <a:lnTo>
                  <a:pt x="403" y="3849"/>
                </a:lnTo>
                <a:lnTo>
                  <a:pt x="453" y="3743"/>
                </a:lnTo>
                <a:lnTo>
                  <a:pt x="506" y="3639"/>
                </a:lnTo>
                <a:lnTo>
                  <a:pt x="561" y="3539"/>
                </a:lnTo>
                <a:lnTo>
                  <a:pt x="622" y="3441"/>
                </a:lnTo>
                <a:lnTo>
                  <a:pt x="684" y="3348"/>
                </a:lnTo>
                <a:lnTo>
                  <a:pt x="749" y="3259"/>
                </a:lnTo>
                <a:lnTo>
                  <a:pt x="818" y="3174"/>
                </a:lnTo>
                <a:lnTo>
                  <a:pt x="890" y="3092"/>
                </a:lnTo>
                <a:lnTo>
                  <a:pt x="963" y="3015"/>
                </a:lnTo>
                <a:lnTo>
                  <a:pt x="1039" y="2942"/>
                </a:lnTo>
                <a:lnTo>
                  <a:pt x="1119" y="2875"/>
                </a:lnTo>
                <a:lnTo>
                  <a:pt x="1200" y="2811"/>
                </a:lnTo>
                <a:lnTo>
                  <a:pt x="1284" y="2753"/>
                </a:lnTo>
                <a:lnTo>
                  <a:pt x="1370" y="2699"/>
                </a:lnTo>
                <a:lnTo>
                  <a:pt x="1458" y="2650"/>
                </a:lnTo>
                <a:lnTo>
                  <a:pt x="1548" y="2606"/>
                </a:lnTo>
                <a:lnTo>
                  <a:pt x="1640" y="2568"/>
                </a:lnTo>
                <a:lnTo>
                  <a:pt x="1733" y="2535"/>
                </a:lnTo>
                <a:lnTo>
                  <a:pt x="1829" y="2508"/>
                </a:lnTo>
                <a:lnTo>
                  <a:pt x="1924" y="2486"/>
                </a:lnTo>
                <a:lnTo>
                  <a:pt x="2023" y="2472"/>
                </a:lnTo>
                <a:lnTo>
                  <a:pt x="2123" y="2462"/>
                </a:lnTo>
                <a:lnTo>
                  <a:pt x="2223" y="2459"/>
                </a:lnTo>
                <a:lnTo>
                  <a:pt x="2326" y="2462"/>
                </a:lnTo>
                <a:lnTo>
                  <a:pt x="2426" y="2472"/>
                </a:lnTo>
                <a:lnTo>
                  <a:pt x="2526" y="2488"/>
                </a:lnTo>
                <a:lnTo>
                  <a:pt x="2625" y="2510"/>
                </a:lnTo>
                <a:lnTo>
                  <a:pt x="2721" y="2537"/>
                </a:lnTo>
                <a:lnTo>
                  <a:pt x="2815" y="2571"/>
                </a:lnTo>
                <a:lnTo>
                  <a:pt x="2908" y="2610"/>
                </a:lnTo>
                <a:lnTo>
                  <a:pt x="3000" y="2655"/>
                </a:lnTo>
                <a:lnTo>
                  <a:pt x="3089" y="2706"/>
                </a:lnTo>
                <a:lnTo>
                  <a:pt x="3176" y="2762"/>
                </a:lnTo>
                <a:lnTo>
                  <a:pt x="3261" y="2823"/>
                </a:lnTo>
                <a:lnTo>
                  <a:pt x="3344" y="2887"/>
                </a:lnTo>
                <a:lnTo>
                  <a:pt x="3423" y="2958"/>
                </a:lnTo>
                <a:lnTo>
                  <a:pt x="3501" y="3032"/>
                </a:lnTo>
                <a:lnTo>
                  <a:pt x="3575" y="3112"/>
                </a:lnTo>
                <a:lnTo>
                  <a:pt x="3647" y="3195"/>
                </a:lnTo>
                <a:lnTo>
                  <a:pt x="3647" y="0"/>
                </a:lnTo>
                <a:lnTo>
                  <a:pt x="0" y="0"/>
                </a:lnTo>
                <a:close/>
              </a:path>
            </a:pathLst>
          </a:custGeom>
          <a:noFill/>
          <a:ln w="19050" cmpd="sng">
            <a:solidFill>
              <a:srgbClr val="777777"/>
            </a:solidFill>
            <a:prstDash val="solid"/>
            <a:round/>
            <a:headEnd/>
            <a:tailEnd/>
          </a:ln>
        </p:spPr>
        <p:txBody>
          <a:bodyPr/>
          <a:lstStyle/>
          <a:p>
            <a:pPr fontAlgn="base">
              <a:spcBef>
                <a:spcPct val="0"/>
              </a:spcBef>
              <a:spcAft>
                <a:spcPct val="0"/>
              </a:spcAft>
              <a:defRPr/>
            </a:pPr>
            <a:endParaRPr lang="en-US" sz="1400" dirty="0">
              <a:solidFill>
                <a:srgbClr val="000000"/>
              </a:solidFill>
              <a:latin typeface="Calibri" pitchFamily="34" charset="0"/>
              <a:cs typeface="Arial" pitchFamily="34" charset="0"/>
            </a:endParaRPr>
          </a:p>
        </p:txBody>
      </p:sp>
      <p:sp>
        <p:nvSpPr>
          <p:cNvPr id="5" name="Freeform 5"/>
          <p:cNvSpPr>
            <a:spLocks noEditPoints="1"/>
          </p:cNvSpPr>
          <p:nvPr userDrawn="1"/>
        </p:nvSpPr>
        <p:spPr bwMode="auto">
          <a:xfrm>
            <a:off x="6897688" y="795338"/>
            <a:ext cx="1851025" cy="228600"/>
          </a:xfrm>
          <a:custGeom>
            <a:avLst/>
            <a:gdLst>
              <a:gd name="T0" fmla="*/ 113127 w 12599"/>
              <a:gd name="T1" fmla="*/ 218552 h 1547"/>
              <a:gd name="T2" fmla="*/ 46132 w 12599"/>
              <a:gd name="T3" fmla="*/ 226827 h 1547"/>
              <a:gd name="T4" fmla="*/ 35554 w 12599"/>
              <a:gd name="T5" fmla="*/ 201410 h 1547"/>
              <a:gd name="T6" fmla="*/ 97113 w 12599"/>
              <a:gd name="T7" fmla="*/ 202149 h 1547"/>
              <a:gd name="T8" fmla="*/ 119885 w 12599"/>
              <a:gd name="T9" fmla="*/ 168458 h 1547"/>
              <a:gd name="T10" fmla="*/ 104606 w 12599"/>
              <a:gd name="T11" fmla="*/ 136539 h 1547"/>
              <a:gd name="T12" fmla="*/ 27180 w 12599"/>
              <a:gd name="T13" fmla="*/ 104917 h 1547"/>
              <a:gd name="T14" fmla="*/ 6758 w 12599"/>
              <a:gd name="T15" fmla="*/ 65610 h 1547"/>
              <a:gd name="T16" fmla="*/ 30706 w 12599"/>
              <a:gd name="T17" fmla="*/ 13743 h 1547"/>
              <a:gd name="T18" fmla="*/ 98435 w 12599"/>
              <a:gd name="T19" fmla="*/ 2069 h 1547"/>
              <a:gd name="T20" fmla="*/ 107104 w 12599"/>
              <a:gd name="T21" fmla="*/ 26746 h 1547"/>
              <a:gd name="T22" fmla="*/ 56270 w 12599"/>
              <a:gd name="T23" fmla="*/ 25121 h 1547"/>
              <a:gd name="T24" fmla="*/ 35260 w 12599"/>
              <a:gd name="T25" fmla="*/ 51572 h 1547"/>
              <a:gd name="T26" fmla="*/ 48189 w 12599"/>
              <a:gd name="T27" fmla="*/ 82899 h 1547"/>
              <a:gd name="T28" fmla="*/ 127378 w 12599"/>
              <a:gd name="T29" fmla="*/ 116590 h 1547"/>
              <a:gd name="T30" fmla="*/ 148828 w 12599"/>
              <a:gd name="T31" fmla="*/ 159739 h 1547"/>
              <a:gd name="T32" fmla="*/ 529053 w 12599"/>
              <a:gd name="T33" fmla="*/ 202297 h 1547"/>
              <a:gd name="T34" fmla="*/ 795416 w 12599"/>
              <a:gd name="T35" fmla="*/ 26746 h 1547"/>
              <a:gd name="T36" fmla="*/ 731947 w 12599"/>
              <a:gd name="T37" fmla="*/ 202149 h 1547"/>
              <a:gd name="T38" fmla="*/ 1044002 w 12599"/>
              <a:gd name="T39" fmla="*/ 129742 h 1547"/>
              <a:gd name="T40" fmla="*/ 1022258 w 12599"/>
              <a:gd name="T41" fmla="*/ 202593 h 1547"/>
              <a:gd name="T42" fmla="*/ 1053552 w 12599"/>
              <a:gd name="T43" fmla="*/ 183235 h 1547"/>
              <a:gd name="T44" fmla="*/ 1039888 w 12599"/>
              <a:gd name="T45" fmla="*/ 40932 h 1547"/>
              <a:gd name="T46" fmla="*/ 1004922 w 12599"/>
              <a:gd name="T47" fmla="*/ 99301 h 1547"/>
              <a:gd name="T48" fmla="*/ 1045178 w 12599"/>
              <a:gd name="T49" fmla="*/ 74180 h 1547"/>
              <a:gd name="T50" fmla="*/ 1069566 w 12599"/>
              <a:gd name="T51" fmla="*/ 205400 h 1547"/>
              <a:gd name="T52" fmla="*/ 1032396 w 12599"/>
              <a:gd name="T53" fmla="*/ 222985 h 1547"/>
              <a:gd name="T54" fmla="*/ 1000514 w 12599"/>
              <a:gd name="T55" fmla="*/ 4876 h 1547"/>
              <a:gd name="T56" fmla="*/ 1051789 w 12599"/>
              <a:gd name="T57" fmla="*/ 16107 h 1547"/>
              <a:gd name="T58" fmla="*/ 1074120 w 12599"/>
              <a:gd name="T59" fmla="*/ 47434 h 1547"/>
              <a:gd name="T60" fmla="*/ 1068831 w 12599"/>
              <a:gd name="T61" fmla="*/ 84672 h 1547"/>
              <a:gd name="T62" fmla="*/ 1053111 w 12599"/>
              <a:gd name="T63" fmla="*/ 112453 h 1547"/>
              <a:gd name="T64" fmla="*/ 1084699 w 12599"/>
              <a:gd name="T65" fmla="*/ 161069 h 1547"/>
              <a:gd name="T66" fmla="*/ 1323147 w 12599"/>
              <a:gd name="T67" fmla="*/ 213380 h 1547"/>
              <a:gd name="T68" fmla="*/ 1245868 w 12599"/>
              <a:gd name="T69" fmla="*/ 226383 h 1547"/>
              <a:gd name="T70" fmla="*/ 1210314 w 12599"/>
              <a:gd name="T71" fmla="*/ 205991 h 1547"/>
              <a:gd name="T72" fmla="*/ 1223536 w 12599"/>
              <a:gd name="T73" fmla="*/ 4729 h 1547"/>
              <a:gd name="T74" fmla="*/ 1240138 w 12599"/>
              <a:gd name="T75" fmla="*/ 198898 h 1547"/>
              <a:gd name="T76" fmla="*/ 1295820 w 12599"/>
              <a:gd name="T77" fmla="*/ 201410 h 1547"/>
              <a:gd name="T78" fmla="*/ 1316536 w 12599"/>
              <a:gd name="T79" fmla="*/ 157818 h 1547"/>
              <a:gd name="T80" fmla="*/ 1545875 w 12599"/>
              <a:gd name="T81" fmla="*/ 32362 h 1547"/>
              <a:gd name="T82" fmla="*/ 1535885 w 12599"/>
              <a:gd name="T83" fmla="*/ 106838 h 1547"/>
              <a:gd name="T84" fmla="*/ 1563212 w 12599"/>
              <a:gd name="T85" fmla="*/ 79648 h 1547"/>
              <a:gd name="T86" fmla="*/ 1543819 w 12599"/>
              <a:gd name="T87" fmla="*/ 178802 h 1547"/>
              <a:gd name="T88" fmla="*/ 1502535 w 12599"/>
              <a:gd name="T89" fmla="*/ 127673 h 1547"/>
              <a:gd name="T90" fmla="*/ 1550577 w 12599"/>
              <a:gd name="T91" fmla="*/ 8571 h 1547"/>
              <a:gd name="T92" fmla="*/ 1589069 w 12599"/>
              <a:gd name="T93" fmla="*/ 45661 h 1547"/>
              <a:gd name="T94" fmla="*/ 1579961 w 12599"/>
              <a:gd name="T95" fmla="*/ 104473 h 1547"/>
              <a:gd name="T96" fmla="*/ 1531184 w 12599"/>
              <a:gd name="T97" fmla="*/ 125161 h 1547"/>
              <a:gd name="T98" fmla="*/ 1585103 w 12599"/>
              <a:gd name="T99" fmla="*/ 196682 h 1547"/>
              <a:gd name="T100" fmla="*/ 1822964 w 12599"/>
              <a:gd name="T101" fmla="*/ 223428 h 1547"/>
              <a:gd name="T102" fmla="*/ 1740249 w 12599"/>
              <a:gd name="T103" fmla="*/ 215005 h 1547"/>
              <a:gd name="T104" fmla="*/ 1696173 w 12599"/>
              <a:gd name="T105" fmla="*/ 129003 h 1547"/>
              <a:gd name="T106" fmla="*/ 1710130 w 12599"/>
              <a:gd name="T107" fmla="*/ 47434 h 1547"/>
              <a:gd name="T108" fmla="*/ 1755087 w 12599"/>
              <a:gd name="T109" fmla="*/ 7388 h 1547"/>
              <a:gd name="T110" fmla="*/ 1829281 w 12599"/>
              <a:gd name="T111" fmla="*/ 12413 h 1547"/>
              <a:gd name="T112" fmla="*/ 1796078 w 12599"/>
              <a:gd name="T113" fmla="*/ 23939 h 1547"/>
              <a:gd name="T114" fmla="*/ 1746860 w 12599"/>
              <a:gd name="T115" fmla="*/ 37386 h 1547"/>
              <a:gd name="T116" fmla="*/ 1726732 w 12599"/>
              <a:gd name="T117" fmla="*/ 83194 h 1547"/>
              <a:gd name="T118" fmla="*/ 1735841 w 12599"/>
              <a:gd name="T119" fmla="*/ 177028 h 1547"/>
              <a:gd name="T120" fmla="*/ 1796959 w 12599"/>
              <a:gd name="T121" fmla="*/ 206139 h 1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9" h="1547">
                <a:moveTo>
                  <a:pt x="1013" y="1099"/>
                </a:moveTo>
                <a:lnTo>
                  <a:pt x="1012" y="1124"/>
                </a:lnTo>
                <a:lnTo>
                  <a:pt x="1010" y="1150"/>
                </a:lnTo>
                <a:lnTo>
                  <a:pt x="1006" y="1175"/>
                </a:lnTo>
                <a:lnTo>
                  <a:pt x="1000" y="1201"/>
                </a:lnTo>
                <a:lnTo>
                  <a:pt x="992" y="1225"/>
                </a:lnTo>
                <a:lnTo>
                  <a:pt x="983" y="1250"/>
                </a:lnTo>
                <a:lnTo>
                  <a:pt x="972" y="1274"/>
                </a:lnTo>
                <a:lnTo>
                  <a:pt x="960" y="1298"/>
                </a:lnTo>
                <a:lnTo>
                  <a:pt x="946" y="1321"/>
                </a:lnTo>
                <a:lnTo>
                  <a:pt x="930" y="1344"/>
                </a:lnTo>
                <a:lnTo>
                  <a:pt x="914" y="1365"/>
                </a:lnTo>
                <a:lnTo>
                  <a:pt x="896" y="1385"/>
                </a:lnTo>
                <a:lnTo>
                  <a:pt x="875" y="1404"/>
                </a:lnTo>
                <a:lnTo>
                  <a:pt x="854" y="1422"/>
                </a:lnTo>
                <a:lnTo>
                  <a:pt x="832" y="1440"/>
                </a:lnTo>
                <a:lnTo>
                  <a:pt x="808" y="1456"/>
                </a:lnTo>
                <a:lnTo>
                  <a:pt x="789" y="1467"/>
                </a:lnTo>
                <a:lnTo>
                  <a:pt x="770" y="1479"/>
                </a:lnTo>
                <a:lnTo>
                  <a:pt x="752" y="1488"/>
                </a:lnTo>
                <a:lnTo>
                  <a:pt x="733" y="1497"/>
                </a:lnTo>
                <a:lnTo>
                  <a:pt x="714" y="1505"/>
                </a:lnTo>
                <a:lnTo>
                  <a:pt x="695" y="1513"/>
                </a:lnTo>
                <a:lnTo>
                  <a:pt x="676" y="1519"/>
                </a:lnTo>
                <a:lnTo>
                  <a:pt x="656" y="1526"/>
                </a:lnTo>
                <a:lnTo>
                  <a:pt x="636" y="1531"/>
                </a:lnTo>
                <a:lnTo>
                  <a:pt x="616" y="1535"/>
                </a:lnTo>
                <a:lnTo>
                  <a:pt x="594" y="1539"/>
                </a:lnTo>
                <a:lnTo>
                  <a:pt x="572" y="1542"/>
                </a:lnTo>
                <a:lnTo>
                  <a:pt x="549" y="1544"/>
                </a:lnTo>
                <a:lnTo>
                  <a:pt x="525" y="1546"/>
                </a:lnTo>
                <a:lnTo>
                  <a:pt x="501" y="1547"/>
                </a:lnTo>
                <a:lnTo>
                  <a:pt x="475" y="1547"/>
                </a:lnTo>
                <a:lnTo>
                  <a:pt x="442" y="1547"/>
                </a:lnTo>
                <a:lnTo>
                  <a:pt x="409" y="1545"/>
                </a:lnTo>
                <a:lnTo>
                  <a:pt x="377" y="1543"/>
                </a:lnTo>
                <a:lnTo>
                  <a:pt x="346" y="1539"/>
                </a:lnTo>
                <a:lnTo>
                  <a:pt x="314" y="1535"/>
                </a:lnTo>
                <a:lnTo>
                  <a:pt x="285" y="1529"/>
                </a:lnTo>
                <a:lnTo>
                  <a:pt x="254" y="1522"/>
                </a:lnTo>
                <a:lnTo>
                  <a:pt x="226" y="1514"/>
                </a:lnTo>
                <a:lnTo>
                  <a:pt x="196" y="1506"/>
                </a:lnTo>
                <a:lnTo>
                  <a:pt x="168" y="1496"/>
                </a:lnTo>
                <a:lnTo>
                  <a:pt x="139" y="1485"/>
                </a:lnTo>
                <a:lnTo>
                  <a:pt x="111" y="1472"/>
                </a:lnTo>
                <a:lnTo>
                  <a:pt x="83" y="1459"/>
                </a:lnTo>
                <a:lnTo>
                  <a:pt x="55" y="1445"/>
                </a:lnTo>
                <a:lnTo>
                  <a:pt x="27" y="1430"/>
                </a:lnTo>
                <a:lnTo>
                  <a:pt x="0" y="1412"/>
                </a:lnTo>
                <a:lnTo>
                  <a:pt x="77" y="1274"/>
                </a:lnTo>
                <a:lnTo>
                  <a:pt x="100" y="1291"/>
                </a:lnTo>
                <a:lnTo>
                  <a:pt x="124" y="1305"/>
                </a:lnTo>
                <a:lnTo>
                  <a:pt x="147" y="1319"/>
                </a:lnTo>
                <a:lnTo>
                  <a:pt x="171" y="1331"/>
                </a:lnTo>
                <a:lnTo>
                  <a:pt x="195" y="1344"/>
                </a:lnTo>
                <a:lnTo>
                  <a:pt x="219" y="1354"/>
                </a:lnTo>
                <a:lnTo>
                  <a:pt x="242" y="1363"/>
                </a:lnTo>
                <a:lnTo>
                  <a:pt x="266" y="1371"/>
                </a:lnTo>
                <a:lnTo>
                  <a:pt x="291" y="1378"/>
                </a:lnTo>
                <a:lnTo>
                  <a:pt x="315" y="1385"/>
                </a:lnTo>
                <a:lnTo>
                  <a:pt x="341" y="1390"/>
                </a:lnTo>
                <a:lnTo>
                  <a:pt x="366" y="1394"/>
                </a:lnTo>
                <a:lnTo>
                  <a:pt x="393" y="1398"/>
                </a:lnTo>
                <a:lnTo>
                  <a:pt x="420" y="1400"/>
                </a:lnTo>
                <a:lnTo>
                  <a:pt x="447" y="1401"/>
                </a:lnTo>
                <a:lnTo>
                  <a:pt x="475" y="1402"/>
                </a:lnTo>
                <a:lnTo>
                  <a:pt x="515" y="1401"/>
                </a:lnTo>
                <a:lnTo>
                  <a:pt x="552" y="1398"/>
                </a:lnTo>
                <a:lnTo>
                  <a:pt x="568" y="1397"/>
                </a:lnTo>
                <a:lnTo>
                  <a:pt x="583" y="1394"/>
                </a:lnTo>
                <a:lnTo>
                  <a:pt x="597" y="1391"/>
                </a:lnTo>
                <a:lnTo>
                  <a:pt x="611" y="1388"/>
                </a:lnTo>
                <a:lnTo>
                  <a:pt x="624" y="1384"/>
                </a:lnTo>
                <a:lnTo>
                  <a:pt x="637" y="1379"/>
                </a:lnTo>
                <a:lnTo>
                  <a:pt x="649" y="1374"/>
                </a:lnTo>
                <a:lnTo>
                  <a:pt x="661" y="1368"/>
                </a:lnTo>
                <a:lnTo>
                  <a:pt x="674" y="1361"/>
                </a:lnTo>
                <a:lnTo>
                  <a:pt x="686" y="1354"/>
                </a:lnTo>
                <a:lnTo>
                  <a:pt x="698" y="1346"/>
                </a:lnTo>
                <a:lnTo>
                  <a:pt x="710" y="1337"/>
                </a:lnTo>
                <a:lnTo>
                  <a:pt x="724" y="1326"/>
                </a:lnTo>
                <a:lnTo>
                  <a:pt x="735" y="1316"/>
                </a:lnTo>
                <a:lnTo>
                  <a:pt x="746" y="1305"/>
                </a:lnTo>
                <a:lnTo>
                  <a:pt x="757" y="1294"/>
                </a:lnTo>
                <a:lnTo>
                  <a:pt x="766" y="1281"/>
                </a:lnTo>
                <a:lnTo>
                  <a:pt x="774" y="1269"/>
                </a:lnTo>
                <a:lnTo>
                  <a:pt x="783" y="1257"/>
                </a:lnTo>
                <a:lnTo>
                  <a:pt x="790" y="1244"/>
                </a:lnTo>
                <a:lnTo>
                  <a:pt x="796" y="1230"/>
                </a:lnTo>
                <a:lnTo>
                  <a:pt x="801" y="1216"/>
                </a:lnTo>
                <a:lnTo>
                  <a:pt x="806" y="1202"/>
                </a:lnTo>
                <a:lnTo>
                  <a:pt x="810" y="1187"/>
                </a:lnTo>
                <a:lnTo>
                  <a:pt x="812" y="1172"/>
                </a:lnTo>
                <a:lnTo>
                  <a:pt x="814" y="1157"/>
                </a:lnTo>
                <a:lnTo>
                  <a:pt x="816" y="1140"/>
                </a:lnTo>
                <a:lnTo>
                  <a:pt x="816" y="1124"/>
                </a:lnTo>
                <a:lnTo>
                  <a:pt x="816" y="1112"/>
                </a:lnTo>
                <a:lnTo>
                  <a:pt x="815" y="1101"/>
                </a:lnTo>
                <a:lnTo>
                  <a:pt x="814" y="1088"/>
                </a:lnTo>
                <a:lnTo>
                  <a:pt x="812" y="1077"/>
                </a:lnTo>
                <a:lnTo>
                  <a:pt x="810" y="1066"/>
                </a:lnTo>
                <a:lnTo>
                  <a:pt x="807" y="1055"/>
                </a:lnTo>
                <a:lnTo>
                  <a:pt x="803" y="1043"/>
                </a:lnTo>
                <a:lnTo>
                  <a:pt x="800" y="1033"/>
                </a:lnTo>
                <a:lnTo>
                  <a:pt x="795" y="1023"/>
                </a:lnTo>
                <a:lnTo>
                  <a:pt x="790" y="1013"/>
                </a:lnTo>
                <a:lnTo>
                  <a:pt x="785" y="1003"/>
                </a:lnTo>
                <a:lnTo>
                  <a:pt x="779" y="993"/>
                </a:lnTo>
                <a:lnTo>
                  <a:pt x="772" y="983"/>
                </a:lnTo>
                <a:lnTo>
                  <a:pt x="765" y="974"/>
                </a:lnTo>
                <a:lnTo>
                  <a:pt x="758" y="966"/>
                </a:lnTo>
                <a:lnTo>
                  <a:pt x="750" y="957"/>
                </a:lnTo>
                <a:lnTo>
                  <a:pt x="732" y="939"/>
                </a:lnTo>
                <a:lnTo>
                  <a:pt x="712" y="924"/>
                </a:lnTo>
                <a:lnTo>
                  <a:pt x="691" y="909"/>
                </a:lnTo>
                <a:lnTo>
                  <a:pt x="667" y="894"/>
                </a:lnTo>
                <a:lnTo>
                  <a:pt x="641" y="881"/>
                </a:lnTo>
                <a:lnTo>
                  <a:pt x="613" y="869"/>
                </a:lnTo>
                <a:lnTo>
                  <a:pt x="583" y="858"/>
                </a:lnTo>
                <a:lnTo>
                  <a:pt x="551" y="847"/>
                </a:lnTo>
                <a:lnTo>
                  <a:pt x="402" y="801"/>
                </a:lnTo>
                <a:lnTo>
                  <a:pt x="376" y="794"/>
                </a:lnTo>
                <a:lnTo>
                  <a:pt x="353" y="786"/>
                </a:lnTo>
                <a:lnTo>
                  <a:pt x="332" y="779"/>
                </a:lnTo>
                <a:lnTo>
                  <a:pt x="310" y="772"/>
                </a:lnTo>
                <a:lnTo>
                  <a:pt x="291" y="765"/>
                </a:lnTo>
                <a:lnTo>
                  <a:pt x="273" y="757"/>
                </a:lnTo>
                <a:lnTo>
                  <a:pt x="256" y="750"/>
                </a:lnTo>
                <a:lnTo>
                  <a:pt x="241" y="743"/>
                </a:lnTo>
                <a:lnTo>
                  <a:pt x="226" y="736"/>
                </a:lnTo>
                <a:lnTo>
                  <a:pt x="211" y="728"/>
                </a:lnTo>
                <a:lnTo>
                  <a:pt x="198" y="720"/>
                </a:lnTo>
                <a:lnTo>
                  <a:pt x="185" y="710"/>
                </a:lnTo>
                <a:lnTo>
                  <a:pt x="173" y="701"/>
                </a:lnTo>
                <a:lnTo>
                  <a:pt x="161" y="691"/>
                </a:lnTo>
                <a:lnTo>
                  <a:pt x="149" y="681"/>
                </a:lnTo>
                <a:lnTo>
                  <a:pt x="138" y="670"/>
                </a:lnTo>
                <a:lnTo>
                  <a:pt x="127" y="656"/>
                </a:lnTo>
                <a:lnTo>
                  <a:pt x="116" y="644"/>
                </a:lnTo>
                <a:lnTo>
                  <a:pt x="107" y="631"/>
                </a:lnTo>
                <a:lnTo>
                  <a:pt x="97" y="617"/>
                </a:lnTo>
                <a:lnTo>
                  <a:pt x="89" y="603"/>
                </a:lnTo>
                <a:lnTo>
                  <a:pt x="81" y="589"/>
                </a:lnTo>
                <a:lnTo>
                  <a:pt x="74" y="574"/>
                </a:lnTo>
                <a:lnTo>
                  <a:pt x="68" y="558"/>
                </a:lnTo>
                <a:lnTo>
                  <a:pt x="63" y="543"/>
                </a:lnTo>
                <a:lnTo>
                  <a:pt x="58" y="528"/>
                </a:lnTo>
                <a:lnTo>
                  <a:pt x="54" y="511"/>
                </a:lnTo>
                <a:lnTo>
                  <a:pt x="51" y="495"/>
                </a:lnTo>
                <a:lnTo>
                  <a:pt x="49" y="479"/>
                </a:lnTo>
                <a:lnTo>
                  <a:pt x="47" y="461"/>
                </a:lnTo>
                <a:lnTo>
                  <a:pt x="46" y="444"/>
                </a:lnTo>
                <a:lnTo>
                  <a:pt x="46" y="427"/>
                </a:lnTo>
                <a:lnTo>
                  <a:pt x="46" y="403"/>
                </a:lnTo>
                <a:lnTo>
                  <a:pt x="48" y="380"/>
                </a:lnTo>
                <a:lnTo>
                  <a:pt x="50" y="357"/>
                </a:lnTo>
                <a:lnTo>
                  <a:pt x="54" y="336"/>
                </a:lnTo>
                <a:lnTo>
                  <a:pt x="59" y="314"/>
                </a:lnTo>
                <a:lnTo>
                  <a:pt x="65" y="294"/>
                </a:lnTo>
                <a:lnTo>
                  <a:pt x="71" y="273"/>
                </a:lnTo>
                <a:lnTo>
                  <a:pt x="79" y="253"/>
                </a:lnTo>
                <a:lnTo>
                  <a:pt x="88" y="234"/>
                </a:lnTo>
                <a:lnTo>
                  <a:pt x="98" y="215"/>
                </a:lnTo>
                <a:lnTo>
                  <a:pt x="110" y="198"/>
                </a:lnTo>
                <a:lnTo>
                  <a:pt x="121" y="180"/>
                </a:lnTo>
                <a:lnTo>
                  <a:pt x="134" y="164"/>
                </a:lnTo>
                <a:lnTo>
                  <a:pt x="147" y="149"/>
                </a:lnTo>
                <a:lnTo>
                  <a:pt x="162" y="133"/>
                </a:lnTo>
                <a:lnTo>
                  <a:pt x="177" y="119"/>
                </a:lnTo>
                <a:lnTo>
                  <a:pt x="193" y="105"/>
                </a:lnTo>
                <a:lnTo>
                  <a:pt x="209" y="93"/>
                </a:lnTo>
                <a:lnTo>
                  <a:pt x="228" y="80"/>
                </a:lnTo>
                <a:lnTo>
                  <a:pt x="246" y="69"/>
                </a:lnTo>
                <a:lnTo>
                  <a:pt x="265" y="58"/>
                </a:lnTo>
                <a:lnTo>
                  <a:pt x="286" y="49"/>
                </a:lnTo>
                <a:lnTo>
                  <a:pt x="306" y="39"/>
                </a:lnTo>
                <a:lnTo>
                  <a:pt x="328" y="31"/>
                </a:lnTo>
                <a:lnTo>
                  <a:pt x="350" y="24"/>
                </a:lnTo>
                <a:lnTo>
                  <a:pt x="373" y="17"/>
                </a:lnTo>
                <a:lnTo>
                  <a:pt x="397" y="12"/>
                </a:lnTo>
                <a:lnTo>
                  <a:pt x="421" y="8"/>
                </a:lnTo>
                <a:lnTo>
                  <a:pt x="447" y="4"/>
                </a:lnTo>
                <a:lnTo>
                  <a:pt x="472" y="2"/>
                </a:lnTo>
                <a:lnTo>
                  <a:pt x="498" y="0"/>
                </a:lnTo>
                <a:lnTo>
                  <a:pt x="525" y="0"/>
                </a:lnTo>
                <a:lnTo>
                  <a:pt x="554" y="1"/>
                </a:lnTo>
                <a:lnTo>
                  <a:pt x="583" y="2"/>
                </a:lnTo>
                <a:lnTo>
                  <a:pt x="612" y="5"/>
                </a:lnTo>
                <a:lnTo>
                  <a:pt x="641" y="9"/>
                </a:lnTo>
                <a:lnTo>
                  <a:pt x="670" y="14"/>
                </a:lnTo>
                <a:lnTo>
                  <a:pt x="698" y="20"/>
                </a:lnTo>
                <a:lnTo>
                  <a:pt x="726" y="27"/>
                </a:lnTo>
                <a:lnTo>
                  <a:pt x="754" y="35"/>
                </a:lnTo>
                <a:lnTo>
                  <a:pt x="782" y="45"/>
                </a:lnTo>
                <a:lnTo>
                  <a:pt x="809" y="56"/>
                </a:lnTo>
                <a:lnTo>
                  <a:pt x="838" y="67"/>
                </a:lnTo>
                <a:lnTo>
                  <a:pt x="864" y="80"/>
                </a:lnTo>
                <a:lnTo>
                  <a:pt x="892" y="95"/>
                </a:lnTo>
                <a:lnTo>
                  <a:pt x="918" y="109"/>
                </a:lnTo>
                <a:lnTo>
                  <a:pt x="946" y="125"/>
                </a:lnTo>
                <a:lnTo>
                  <a:pt x="972" y="143"/>
                </a:lnTo>
                <a:lnTo>
                  <a:pt x="894" y="270"/>
                </a:lnTo>
                <a:lnTo>
                  <a:pt x="867" y="254"/>
                </a:lnTo>
                <a:lnTo>
                  <a:pt x="842" y="239"/>
                </a:lnTo>
                <a:lnTo>
                  <a:pt x="818" y="224"/>
                </a:lnTo>
                <a:lnTo>
                  <a:pt x="795" y="212"/>
                </a:lnTo>
                <a:lnTo>
                  <a:pt x="772" y="201"/>
                </a:lnTo>
                <a:lnTo>
                  <a:pt x="750" y="191"/>
                </a:lnTo>
                <a:lnTo>
                  <a:pt x="729" y="181"/>
                </a:lnTo>
                <a:lnTo>
                  <a:pt x="707" y="173"/>
                </a:lnTo>
                <a:lnTo>
                  <a:pt x="686" y="166"/>
                </a:lnTo>
                <a:lnTo>
                  <a:pt x="665" y="160"/>
                </a:lnTo>
                <a:lnTo>
                  <a:pt x="644" y="155"/>
                </a:lnTo>
                <a:lnTo>
                  <a:pt x="623" y="152"/>
                </a:lnTo>
                <a:lnTo>
                  <a:pt x="601" y="149"/>
                </a:lnTo>
                <a:lnTo>
                  <a:pt x="579" y="147"/>
                </a:lnTo>
                <a:lnTo>
                  <a:pt x="557" y="146"/>
                </a:lnTo>
                <a:lnTo>
                  <a:pt x="533" y="145"/>
                </a:lnTo>
                <a:lnTo>
                  <a:pt x="516" y="146"/>
                </a:lnTo>
                <a:lnTo>
                  <a:pt x="499" y="146"/>
                </a:lnTo>
                <a:lnTo>
                  <a:pt x="482" y="148"/>
                </a:lnTo>
                <a:lnTo>
                  <a:pt x="467" y="149"/>
                </a:lnTo>
                <a:lnTo>
                  <a:pt x="452" y="152"/>
                </a:lnTo>
                <a:lnTo>
                  <a:pt x="436" y="154"/>
                </a:lnTo>
                <a:lnTo>
                  <a:pt x="422" y="158"/>
                </a:lnTo>
                <a:lnTo>
                  <a:pt x="408" y="161"/>
                </a:lnTo>
                <a:lnTo>
                  <a:pt x="395" y="165"/>
                </a:lnTo>
                <a:lnTo>
                  <a:pt x="383" y="170"/>
                </a:lnTo>
                <a:lnTo>
                  <a:pt x="369" y="175"/>
                </a:lnTo>
                <a:lnTo>
                  <a:pt x="358" y="181"/>
                </a:lnTo>
                <a:lnTo>
                  <a:pt x="346" y="188"/>
                </a:lnTo>
                <a:lnTo>
                  <a:pt x="336" y="195"/>
                </a:lnTo>
                <a:lnTo>
                  <a:pt x="326" y="202"/>
                </a:lnTo>
                <a:lnTo>
                  <a:pt x="315" y="210"/>
                </a:lnTo>
                <a:lnTo>
                  <a:pt x="305" y="218"/>
                </a:lnTo>
                <a:lnTo>
                  <a:pt x="297" y="227"/>
                </a:lnTo>
                <a:lnTo>
                  <a:pt x="289" y="236"/>
                </a:lnTo>
                <a:lnTo>
                  <a:pt x="281" y="246"/>
                </a:lnTo>
                <a:lnTo>
                  <a:pt x="274" y="255"/>
                </a:lnTo>
                <a:lnTo>
                  <a:pt x="267" y="266"/>
                </a:lnTo>
                <a:lnTo>
                  <a:pt x="261" y="276"/>
                </a:lnTo>
                <a:lnTo>
                  <a:pt x="256" y="288"/>
                </a:lnTo>
                <a:lnTo>
                  <a:pt x="252" y="299"/>
                </a:lnTo>
                <a:lnTo>
                  <a:pt x="248" y="311"/>
                </a:lnTo>
                <a:lnTo>
                  <a:pt x="245" y="323"/>
                </a:lnTo>
                <a:lnTo>
                  <a:pt x="242" y="336"/>
                </a:lnTo>
                <a:lnTo>
                  <a:pt x="240" y="349"/>
                </a:lnTo>
                <a:lnTo>
                  <a:pt x="239" y="362"/>
                </a:lnTo>
                <a:lnTo>
                  <a:pt x="238" y="375"/>
                </a:lnTo>
                <a:lnTo>
                  <a:pt x="237" y="390"/>
                </a:lnTo>
                <a:lnTo>
                  <a:pt x="238" y="412"/>
                </a:lnTo>
                <a:lnTo>
                  <a:pt x="241" y="433"/>
                </a:lnTo>
                <a:lnTo>
                  <a:pt x="243" y="443"/>
                </a:lnTo>
                <a:lnTo>
                  <a:pt x="245" y="453"/>
                </a:lnTo>
                <a:lnTo>
                  <a:pt x="248" y="462"/>
                </a:lnTo>
                <a:lnTo>
                  <a:pt x="251" y="471"/>
                </a:lnTo>
                <a:lnTo>
                  <a:pt x="255" y="481"/>
                </a:lnTo>
                <a:lnTo>
                  <a:pt x="259" y="489"/>
                </a:lnTo>
                <a:lnTo>
                  <a:pt x="264" y="498"/>
                </a:lnTo>
                <a:lnTo>
                  <a:pt x="270" y="505"/>
                </a:lnTo>
                <a:lnTo>
                  <a:pt x="275" y="513"/>
                </a:lnTo>
                <a:lnTo>
                  <a:pt x="281" y="520"/>
                </a:lnTo>
                <a:lnTo>
                  <a:pt x="288" y="528"/>
                </a:lnTo>
                <a:lnTo>
                  <a:pt x="295" y="535"/>
                </a:lnTo>
                <a:lnTo>
                  <a:pt x="310" y="548"/>
                </a:lnTo>
                <a:lnTo>
                  <a:pt x="328" y="561"/>
                </a:lnTo>
                <a:lnTo>
                  <a:pt x="348" y="574"/>
                </a:lnTo>
                <a:lnTo>
                  <a:pt x="370" y="587"/>
                </a:lnTo>
                <a:lnTo>
                  <a:pt x="395" y="598"/>
                </a:lnTo>
                <a:lnTo>
                  <a:pt x="422" y="610"/>
                </a:lnTo>
                <a:lnTo>
                  <a:pt x="452" y="622"/>
                </a:lnTo>
                <a:lnTo>
                  <a:pt x="483" y="633"/>
                </a:lnTo>
                <a:lnTo>
                  <a:pt x="654" y="687"/>
                </a:lnTo>
                <a:lnTo>
                  <a:pt x="679" y="694"/>
                </a:lnTo>
                <a:lnTo>
                  <a:pt x="701" y="702"/>
                </a:lnTo>
                <a:lnTo>
                  <a:pt x="723" y="709"/>
                </a:lnTo>
                <a:lnTo>
                  <a:pt x="743" y="718"/>
                </a:lnTo>
                <a:lnTo>
                  <a:pt x="762" y="726"/>
                </a:lnTo>
                <a:lnTo>
                  <a:pt x="781" y="734"/>
                </a:lnTo>
                <a:lnTo>
                  <a:pt x="797" y="742"/>
                </a:lnTo>
                <a:lnTo>
                  <a:pt x="812" y="750"/>
                </a:lnTo>
                <a:lnTo>
                  <a:pt x="826" y="759"/>
                </a:lnTo>
                <a:lnTo>
                  <a:pt x="841" y="769"/>
                </a:lnTo>
                <a:lnTo>
                  <a:pt x="854" y="778"/>
                </a:lnTo>
                <a:lnTo>
                  <a:pt x="867" y="789"/>
                </a:lnTo>
                <a:lnTo>
                  <a:pt x="879" y="799"/>
                </a:lnTo>
                <a:lnTo>
                  <a:pt x="893" y="812"/>
                </a:lnTo>
                <a:lnTo>
                  <a:pt x="904" y="824"/>
                </a:lnTo>
                <a:lnTo>
                  <a:pt x="916" y="836"/>
                </a:lnTo>
                <a:lnTo>
                  <a:pt x="926" y="849"/>
                </a:lnTo>
                <a:lnTo>
                  <a:pt x="937" y="864"/>
                </a:lnTo>
                <a:lnTo>
                  <a:pt x="947" y="878"/>
                </a:lnTo>
                <a:lnTo>
                  <a:pt x="956" y="892"/>
                </a:lnTo>
                <a:lnTo>
                  <a:pt x="965" y="909"/>
                </a:lnTo>
                <a:lnTo>
                  <a:pt x="973" y="925"/>
                </a:lnTo>
                <a:lnTo>
                  <a:pt x="980" y="941"/>
                </a:lnTo>
                <a:lnTo>
                  <a:pt x="987" y="959"/>
                </a:lnTo>
                <a:lnTo>
                  <a:pt x="993" y="976"/>
                </a:lnTo>
                <a:lnTo>
                  <a:pt x="998" y="993"/>
                </a:lnTo>
                <a:lnTo>
                  <a:pt x="1003" y="1012"/>
                </a:lnTo>
                <a:lnTo>
                  <a:pt x="1007" y="1029"/>
                </a:lnTo>
                <a:lnTo>
                  <a:pt x="1009" y="1047"/>
                </a:lnTo>
                <a:lnTo>
                  <a:pt x="1011" y="1064"/>
                </a:lnTo>
                <a:lnTo>
                  <a:pt x="1013" y="1081"/>
                </a:lnTo>
                <a:lnTo>
                  <a:pt x="1013" y="1099"/>
                </a:lnTo>
                <a:close/>
                <a:moveTo>
                  <a:pt x="2148" y="189"/>
                </a:moveTo>
                <a:lnTo>
                  <a:pt x="1915" y="917"/>
                </a:lnTo>
                <a:lnTo>
                  <a:pt x="2375" y="917"/>
                </a:lnTo>
                <a:lnTo>
                  <a:pt x="2148" y="189"/>
                </a:lnTo>
                <a:close/>
                <a:moveTo>
                  <a:pt x="2560" y="1518"/>
                </a:moveTo>
                <a:lnTo>
                  <a:pt x="2420" y="1062"/>
                </a:lnTo>
                <a:lnTo>
                  <a:pt x="1867" y="1062"/>
                </a:lnTo>
                <a:lnTo>
                  <a:pt x="1724" y="1518"/>
                </a:lnTo>
                <a:lnTo>
                  <a:pt x="1545" y="1518"/>
                </a:lnTo>
                <a:lnTo>
                  <a:pt x="2040" y="32"/>
                </a:lnTo>
                <a:lnTo>
                  <a:pt x="2271" y="32"/>
                </a:lnTo>
                <a:lnTo>
                  <a:pt x="2762" y="1518"/>
                </a:lnTo>
                <a:lnTo>
                  <a:pt x="2560" y="1518"/>
                </a:lnTo>
                <a:close/>
                <a:moveTo>
                  <a:pt x="4163" y="1518"/>
                </a:moveTo>
                <a:lnTo>
                  <a:pt x="3424" y="1518"/>
                </a:lnTo>
                <a:lnTo>
                  <a:pt x="3424" y="32"/>
                </a:lnTo>
                <a:lnTo>
                  <a:pt x="3601" y="32"/>
                </a:lnTo>
                <a:lnTo>
                  <a:pt x="3601" y="1369"/>
                </a:lnTo>
                <a:lnTo>
                  <a:pt x="4186" y="1369"/>
                </a:lnTo>
                <a:lnTo>
                  <a:pt x="4163" y="1518"/>
                </a:lnTo>
                <a:close/>
                <a:moveTo>
                  <a:pt x="5630" y="1518"/>
                </a:moveTo>
                <a:lnTo>
                  <a:pt x="4751" y="1518"/>
                </a:lnTo>
                <a:lnTo>
                  <a:pt x="4751" y="1383"/>
                </a:lnTo>
                <a:lnTo>
                  <a:pt x="5384" y="322"/>
                </a:lnTo>
                <a:lnTo>
                  <a:pt x="5405" y="290"/>
                </a:lnTo>
                <a:lnTo>
                  <a:pt x="5423" y="261"/>
                </a:lnTo>
                <a:lnTo>
                  <a:pt x="5439" y="237"/>
                </a:lnTo>
                <a:lnTo>
                  <a:pt x="5453" y="216"/>
                </a:lnTo>
                <a:lnTo>
                  <a:pt x="5464" y="200"/>
                </a:lnTo>
                <a:lnTo>
                  <a:pt x="5472" y="189"/>
                </a:lnTo>
                <a:lnTo>
                  <a:pt x="5477" y="181"/>
                </a:lnTo>
                <a:lnTo>
                  <a:pt x="5479" y="179"/>
                </a:lnTo>
                <a:lnTo>
                  <a:pt x="5476" y="179"/>
                </a:lnTo>
                <a:lnTo>
                  <a:pt x="5468" y="179"/>
                </a:lnTo>
                <a:lnTo>
                  <a:pt x="5455" y="180"/>
                </a:lnTo>
                <a:lnTo>
                  <a:pt x="5436" y="180"/>
                </a:lnTo>
                <a:lnTo>
                  <a:pt x="5414" y="181"/>
                </a:lnTo>
                <a:lnTo>
                  <a:pt x="5388" y="181"/>
                </a:lnTo>
                <a:lnTo>
                  <a:pt x="5358" y="181"/>
                </a:lnTo>
                <a:lnTo>
                  <a:pt x="5326" y="181"/>
                </a:lnTo>
                <a:lnTo>
                  <a:pt x="4773" y="181"/>
                </a:lnTo>
                <a:lnTo>
                  <a:pt x="4823" y="32"/>
                </a:lnTo>
                <a:lnTo>
                  <a:pt x="5667" y="32"/>
                </a:lnTo>
                <a:lnTo>
                  <a:pt x="5667" y="183"/>
                </a:lnTo>
                <a:lnTo>
                  <a:pt x="5052" y="1226"/>
                </a:lnTo>
                <a:lnTo>
                  <a:pt x="5033" y="1256"/>
                </a:lnTo>
                <a:lnTo>
                  <a:pt x="5017" y="1283"/>
                </a:lnTo>
                <a:lnTo>
                  <a:pt x="5002" y="1308"/>
                </a:lnTo>
                <a:lnTo>
                  <a:pt x="4987" y="1329"/>
                </a:lnTo>
                <a:lnTo>
                  <a:pt x="4975" y="1347"/>
                </a:lnTo>
                <a:lnTo>
                  <a:pt x="4967" y="1359"/>
                </a:lnTo>
                <a:lnTo>
                  <a:pt x="4962" y="1367"/>
                </a:lnTo>
                <a:lnTo>
                  <a:pt x="4961" y="1369"/>
                </a:lnTo>
                <a:lnTo>
                  <a:pt x="4963" y="1369"/>
                </a:lnTo>
                <a:lnTo>
                  <a:pt x="4970" y="1369"/>
                </a:lnTo>
                <a:lnTo>
                  <a:pt x="4982" y="1368"/>
                </a:lnTo>
                <a:lnTo>
                  <a:pt x="5000" y="1368"/>
                </a:lnTo>
                <a:lnTo>
                  <a:pt x="5019" y="1368"/>
                </a:lnTo>
                <a:lnTo>
                  <a:pt x="5041" y="1367"/>
                </a:lnTo>
                <a:lnTo>
                  <a:pt x="5064" y="1367"/>
                </a:lnTo>
                <a:lnTo>
                  <a:pt x="5088" y="1367"/>
                </a:lnTo>
                <a:lnTo>
                  <a:pt x="5676" y="1367"/>
                </a:lnTo>
                <a:lnTo>
                  <a:pt x="5630" y="1518"/>
                </a:lnTo>
                <a:close/>
                <a:moveTo>
                  <a:pt x="7198" y="1097"/>
                </a:moveTo>
                <a:lnTo>
                  <a:pt x="7197" y="1072"/>
                </a:lnTo>
                <a:lnTo>
                  <a:pt x="7195" y="1049"/>
                </a:lnTo>
                <a:lnTo>
                  <a:pt x="7191" y="1026"/>
                </a:lnTo>
                <a:lnTo>
                  <a:pt x="7185" y="1005"/>
                </a:lnTo>
                <a:lnTo>
                  <a:pt x="7177" y="983"/>
                </a:lnTo>
                <a:lnTo>
                  <a:pt x="7169" y="964"/>
                </a:lnTo>
                <a:lnTo>
                  <a:pt x="7159" y="943"/>
                </a:lnTo>
                <a:lnTo>
                  <a:pt x="7148" y="925"/>
                </a:lnTo>
                <a:lnTo>
                  <a:pt x="7135" y="908"/>
                </a:lnTo>
                <a:lnTo>
                  <a:pt x="7120" y="891"/>
                </a:lnTo>
                <a:lnTo>
                  <a:pt x="7106" y="878"/>
                </a:lnTo>
                <a:lnTo>
                  <a:pt x="7091" y="866"/>
                </a:lnTo>
                <a:lnTo>
                  <a:pt x="7074" y="854"/>
                </a:lnTo>
                <a:lnTo>
                  <a:pt x="7056" y="846"/>
                </a:lnTo>
                <a:lnTo>
                  <a:pt x="7038" y="839"/>
                </a:lnTo>
                <a:lnTo>
                  <a:pt x="7018" y="834"/>
                </a:lnTo>
                <a:lnTo>
                  <a:pt x="7002" y="831"/>
                </a:lnTo>
                <a:lnTo>
                  <a:pt x="6985" y="828"/>
                </a:lnTo>
                <a:lnTo>
                  <a:pt x="6966" y="826"/>
                </a:lnTo>
                <a:lnTo>
                  <a:pt x="6944" y="823"/>
                </a:lnTo>
                <a:lnTo>
                  <a:pt x="6922" y="822"/>
                </a:lnTo>
                <a:lnTo>
                  <a:pt x="6899" y="820"/>
                </a:lnTo>
                <a:lnTo>
                  <a:pt x="6872" y="819"/>
                </a:lnTo>
                <a:lnTo>
                  <a:pt x="6846" y="819"/>
                </a:lnTo>
                <a:lnTo>
                  <a:pt x="6584" y="819"/>
                </a:lnTo>
                <a:lnTo>
                  <a:pt x="6584" y="1373"/>
                </a:lnTo>
                <a:lnTo>
                  <a:pt x="6900" y="1373"/>
                </a:lnTo>
                <a:lnTo>
                  <a:pt x="6920" y="1373"/>
                </a:lnTo>
                <a:lnTo>
                  <a:pt x="6939" y="1372"/>
                </a:lnTo>
                <a:lnTo>
                  <a:pt x="6958" y="1371"/>
                </a:lnTo>
                <a:lnTo>
                  <a:pt x="6975" y="1369"/>
                </a:lnTo>
                <a:lnTo>
                  <a:pt x="6992" y="1367"/>
                </a:lnTo>
                <a:lnTo>
                  <a:pt x="7008" y="1363"/>
                </a:lnTo>
                <a:lnTo>
                  <a:pt x="7024" y="1360"/>
                </a:lnTo>
                <a:lnTo>
                  <a:pt x="7039" y="1356"/>
                </a:lnTo>
                <a:lnTo>
                  <a:pt x="7053" y="1351"/>
                </a:lnTo>
                <a:lnTo>
                  <a:pt x="7067" y="1346"/>
                </a:lnTo>
                <a:lnTo>
                  <a:pt x="7079" y="1340"/>
                </a:lnTo>
                <a:lnTo>
                  <a:pt x="7091" y="1334"/>
                </a:lnTo>
                <a:lnTo>
                  <a:pt x="7102" y="1326"/>
                </a:lnTo>
                <a:lnTo>
                  <a:pt x="7112" y="1319"/>
                </a:lnTo>
                <a:lnTo>
                  <a:pt x="7121" y="1311"/>
                </a:lnTo>
                <a:lnTo>
                  <a:pt x="7131" y="1302"/>
                </a:lnTo>
                <a:lnTo>
                  <a:pt x="7139" y="1293"/>
                </a:lnTo>
                <a:lnTo>
                  <a:pt x="7146" y="1283"/>
                </a:lnTo>
                <a:lnTo>
                  <a:pt x="7153" y="1273"/>
                </a:lnTo>
                <a:lnTo>
                  <a:pt x="7160" y="1262"/>
                </a:lnTo>
                <a:lnTo>
                  <a:pt x="7165" y="1252"/>
                </a:lnTo>
                <a:lnTo>
                  <a:pt x="7171" y="1240"/>
                </a:lnTo>
                <a:lnTo>
                  <a:pt x="7176" y="1227"/>
                </a:lnTo>
                <a:lnTo>
                  <a:pt x="7181" y="1215"/>
                </a:lnTo>
                <a:lnTo>
                  <a:pt x="7185" y="1202"/>
                </a:lnTo>
                <a:lnTo>
                  <a:pt x="7188" y="1188"/>
                </a:lnTo>
                <a:lnTo>
                  <a:pt x="7191" y="1174"/>
                </a:lnTo>
                <a:lnTo>
                  <a:pt x="7193" y="1160"/>
                </a:lnTo>
                <a:lnTo>
                  <a:pt x="7195" y="1145"/>
                </a:lnTo>
                <a:lnTo>
                  <a:pt x="7197" y="1129"/>
                </a:lnTo>
                <a:lnTo>
                  <a:pt x="7197" y="1113"/>
                </a:lnTo>
                <a:lnTo>
                  <a:pt x="7198" y="1097"/>
                </a:lnTo>
                <a:close/>
                <a:moveTo>
                  <a:pt x="7124" y="429"/>
                </a:moveTo>
                <a:lnTo>
                  <a:pt x="7124" y="407"/>
                </a:lnTo>
                <a:lnTo>
                  <a:pt x="7121" y="386"/>
                </a:lnTo>
                <a:lnTo>
                  <a:pt x="7117" y="366"/>
                </a:lnTo>
                <a:lnTo>
                  <a:pt x="7112" y="347"/>
                </a:lnTo>
                <a:lnTo>
                  <a:pt x="7106" y="327"/>
                </a:lnTo>
                <a:lnTo>
                  <a:pt x="7098" y="310"/>
                </a:lnTo>
                <a:lnTo>
                  <a:pt x="7089" y="293"/>
                </a:lnTo>
                <a:lnTo>
                  <a:pt x="7078" y="277"/>
                </a:lnTo>
                <a:lnTo>
                  <a:pt x="7065" y="262"/>
                </a:lnTo>
                <a:lnTo>
                  <a:pt x="7052" y="249"/>
                </a:lnTo>
                <a:lnTo>
                  <a:pt x="7039" y="236"/>
                </a:lnTo>
                <a:lnTo>
                  <a:pt x="7024" y="225"/>
                </a:lnTo>
                <a:lnTo>
                  <a:pt x="7008" y="215"/>
                </a:lnTo>
                <a:lnTo>
                  <a:pt x="6991" y="207"/>
                </a:lnTo>
                <a:lnTo>
                  <a:pt x="6974" y="200"/>
                </a:lnTo>
                <a:lnTo>
                  <a:pt x="6956" y="195"/>
                </a:lnTo>
                <a:lnTo>
                  <a:pt x="6940" y="191"/>
                </a:lnTo>
                <a:lnTo>
                  <a:pt x="6923" y="188"/>
                </a:lnTo>
                <a:lnTo>
                  <a:pt x="6906" y="185"/>
                </a:lnTo>
                <a:lnTo>
                  <a:pt x="6887" y="183"/>
                </a:lnTo>
                <a:lnTo>
                  <a:pt x="6867" y="183"/>
                </a:lnTo>
                <a:lnTo>
                  <a:pt x="6845" y="182"/>
                </a:lnTo>
                <a:lnTo>
                  <a:pt x="6820" y="181"/>
                </a:lnTo>
                <a:lnTo>
                  <a:pt x="6794" y="181"/>
                </a:lnTo>
                <a:lnTo>
                  <a:pt x="6584" y="181"/>
                </a:lnTo>
                <a:lnTo>
                  <a:pt x="6584" y="672"/>
                </a:lnTo>
                <a:lnTo>
                  <a:pt x="6840" y="672"/>
                </a:lnTo>
                <a:lnTo>
                  <a:pt x="6870" y="671"/>
                </a:lnTo>
                <a:lnTo>
                  <a:pt x="6896" y="670"/>
                </a:lnTo>
                <a:lnTo>
                  <a:pt x="6921" y="669"/>
                </a:lnTo>
                <a:lnTo>
                  <a:pt x="6943" y="666"/>
                </a:lnTo>
                <a:lnTo>
                  <a:pt x="6964" y="662"/>
                </a:lnTo>
                <a:lnTo>
                  <a:pt x="6982" y="658"/>
                </a:lnTo>
                <a:lnTo>
                  <a:pt x="6999" y="652"/>
                </a:lnTo>
                <a:lnTo>
                  <a:pt x="7015" y="645"/>
                </a:lnTo>
                <a:lnTo>
                  <a:pt x="7029" y="637"/>
                </a:lnTo>
                <a:lnTo>
                  <a:pt x="7042" y="628"/>
                </a:lnTo>
                <a:lnTo>
                  <a:pt x="7053" y="618"/>
                </a:lnTo>
                <a:lnTo>
                  <a:pt x="7063" y="605"/>
                </a:lnTo>
                <a:lnTo>
                  <a:pt x="7073" y="592"/>
                </a:lnTo>
                <a:lnTo>
                  <a:pt x="7083" y="578"/>
                </a:lnTo>
                <a:lnTo>
                  <a:pt x="7091" y="561"/>
                </a:lnTo>
                <a:lnTo>
                  <a:pt x="7100" y="544"/>
                </a:lnTo>
                <a:lnTo>
                  <a:pt x="7106" y="530"/>
                </a:lnTo>
                <a:lnTo>
                  <a:pt x="7110" y="516"/>
                </a:lnTo>
                <a:lnTo>
                  <a:pt x="7114" y="502"/>
                </a:lnTo>
                <a:lnTo>
                  <a:pt x="7118" y="488"/>
                </a:lnTo>
                <a:lnTo>
                  <a:pt x="7120" y="474"/>
                </a:lnTo>
                <a:lnTo>
                  <a:pt x="7123" y="459"/>
                </a:lnTo>
                <a:lnTo>
                  <a:pt x="7124" y="444"/>
                </a:lnTo>
                <a:lnTo>
                  <a:pt x="7124" y="429"/>
                </a:lnTo>
                <a:close/>
                <a:moveTo>
                  <a:pt x="7383" y="1112"/>
                </a:moveTo>
                <a:lnTo>
                  <a:pt x="7382" y="1142"/>
                </a:lnTo>
                <a:lnTo>
                  <a:pt x="7379" y="1172"/>
                </a:lnTo>
                <a:lnTo>
                  <a:pt x="7375" y="1201"/>
                </a:lnTo>
                <a:lnTo>
                  <a:pt x="7368" y="1228"/>
                </a:lnTo>
                <a:lnTo>
                  <a:pt x="7360" y="1256"/>
                </a:lnTo>
                <a:lnTo>
                  <a:pt x="7350" y="1282"/>
                </a:lnTo>
                <a:lnTo>
                  <a:pt x="7337" y="1309"/>
                </a:lnTo>
                <a:lnTo>
                  <a:pt x="7323" y="1334"/>
                </a:lnTo>
                <a:lnTo>
                  <a:pt x="7315" y="1346"/>
                </a:lnTo>
                <a:lnTo>
                  <a:pt x="7307" y="1357"/>
                </a:lnTo>
                <a:lnTo>
                  <a:pt x="7299" y="1368"/>
                </a:lnTo>
                <a:lnTo>
                  <a:pt x="7289" y="1379"/>
                </a:lnTo>
                <a:lnTo>
                  <a:pt x="7280" y="1390"/>
                </a:lnTo>
                <a:lnTo>
                  <a:pt x="7270" y="1400"/>
                </a:lnTo>
                <a:lnTo>
                  <a:pt x="7260" y="1409"/>
                </a:lnTo>
                <a:lnTo>
                  <a:pt x="7250" y="1418"/>
                </a:lnTo>
                <a:lnTo>
                  <a:pt x="7239" y="1427"/>
                </a:lnTo>
                <a:lnTo>
                  <a:pt x="7227" y="1436"/>
                </a:lnTo>
                <a:lnTo>
                  <a:pt x="7216" y="1443"/>
                </a:lnTo>
                <a:lnTo>
                  <a:pt x="7204" y="1450"/>
                </a:lnTo>
                <a:lnTo>
                  <a:pt x="7192" y="1457"/>
                </a:lnTo>
                <a:lnTo>
                  <a:pt x="7179" y="1464"/>
                </a:lnTo>
                <a:lnTo>
                  <a:pt x="7165" y="1470"/>
                </a:lnTo>
                <a:lnTo>
                  <a:pt x="7152" y="1476"/>
                </a:lnTo>
                <a:lnTo>
                  <a:pt x="7137" y="1481"/>
                </a:lnTo>
                <a:lnTo>
                  <a:pt x="7123" y="1486"/>
                </a:lnTo>
                <a:lnTo>
                  <a:pt x="7108" y="1491"/>
                </a:lnTo>
                <a:lnTo>
                  <a:pt x="7094" y="1495"/>
                </a:lnTo>
                <a:lnTo>
                  <a:pt x="7079" y="1499"/>
                </a:lnTo>
                <a:lnTo>
                  <a:pt x="7062" y="1503"/>
                </a:lnTo>
                <a:lnTo>
                  <a:pt x="7045" y="1506"/>
                </a:lnTo>
                <a:lnTo>
                  <a:pt x="7027" y="1509"/>
                </a:lnTo>
                <a:lnTo>
                  <a:pt x="7006" y="1511"/>
                </a:lnTo>
                <a:lnTo>
                  <a:pt x="6984" y="1513"/>
                </a:lnTo>
                <a:lnTo>
                  <a:pt x="6960" y="1515"/>
                </a:lnTo>
                <a:lnTo>
                  <a:pt x="6933" y="1516"/>
                </a:lnTo>
                <a:lnTo>
                  <a:pt x="6904" y="1517"/>
                </a:lnTo>
                <a:lnTo>
                  <a:pt x="6871" y="1518"/>
                </a:lnTo>
                <a:lnTo>
                  <a:pt x="6835" y="1518"/>
                </a:lnTo>
                <a:lnTo>
                  <a:pt x="6796" y="1518"/>
                </a:lnTo>
                <a:lnTo>
                  <a:pt x="6413" y="1518"/>
                </a:lnTo>
                <a:lnTo>
                  <a:pt x="6413" y="32"/>
                </a:lnTo>
                <a:lnTo>
                  <a:pt x="6627" y="32"/>
                </a:lnTo>
                <a:lnTo>
                  <a:pt x="6654" y="32"/>
                </a:lnTo>
                <a:lnTo>
                  <a:pt x="6680" y="32"/>
                </a:lnTo>
                <a:lnTo>
                  <a:pt x="6704" y="32"/>
                </a:lnTo>
                <a:lnTo>
                  <a:pt x="6727" y="32"/>
                </a:lnTo>
                <a:lnTo>
                  <a:pt x="6750" y="32"/>
                </a:lnTo>
                <a:lnTo>
                  <a:pt x="6771" y="32"/>
                </a:lnTo>
                <a:lnTo>
                  <a:pt x="6791" y="33"/>
                </a:lnTo>
                <a:lnTo>
                  <a:pt x="6810" y="33"/>
                </a:lnTo>
                <a:lnTo>
                  <a:pt x="6845" y="34"/>
                </a:lnTo>
                <a:lnTo>
                  <a:pt x="6876" y="35"/>
                </a:lnTo>
                <a:lnTo>
                  <a:pt x="6905" y="36"/>
                </a:lnTo>
                <a:lnTo>
                  <a:pt x="6930" y="38"/>
                </a:lnTo>
                <a:lnTo>
                  <a:pt x="6952" y="41"/>
                </a:lnTo>
                <a:lnTo>
                  <a:pt x="6973" y="43"/>
                </a:lnTo>
                <a:lnTo>
                  <a:pt x="6991" y="47"/>
                </a:lnTo>
                <a:lnTo>
                  <a:pt x="7008" y="50"/>
                </a:lnTo>
                <a:lnTo>
                  <a:pt x="7024" y="53"/>
                </a:lnTo>
                <a:lnTo>
                  <a:pt x="7039" y="57"/>
                </a:lnTo>
                <a:lnTo>
                  <a:pt x="7053" y="61"/>
                </a:lnTo>
                <a:lnTo>
                  <a:pt x="7068" y="65"/>
                </a:lnTo>
                <a:lnTo>
                  <a:pt x="7082" y="70"/>
                </a:lnTo>
                <a:lnTo>
                  <a:pt x="7096" y="75"/>
                </a:lnTo>
                <a:lnTo>
                  <a:pt x="7109" y="81"/>
                </a:lnTo>
                <a:lnTo>
                  <a:pt x="7123" y="87"/>
                </a:lnTo>
                <a:lnTo>
                  <a:pt x="7135" y="95"/>
                </a:lnTo>
                <a:lnTo>
                  <a:pt x="7147" y="102"/>
                </a:lnTo>
                <a:lnTo>
                  <a:pt x="7159" y="109"/>
                </a:lnTo>
                <a:lnTo>
                  <a:pt x="7171" y="117"/>
                </a:lnTo>
                <a:lnTo>
                  <a:pt x="7183" y="126"/>
                </a:lnTo>
                <a:lnTo>
                  <a:pt x="7193" y="134"/>
                </a:lnTo>
                <a:lnTo>
                  <a:pt x="7204" y="144"/>
                </a:lnTo>
                <a:lnTo>
                  <a:pt x="7214" y="154"/>
                </a:lnTo>
                <a:lnTo>
                  <a:pt x="7223" y="164"/>
                </a:lnTo>
                <a:lnTo>
                  <a:pt x="7233" y="174"/>
                </a:lnTo>
                <a:lnTo>
                  <a:pt x="7243" y="185"/>
                </a:lnTo>
                <a:lnTo>
                  <a:pt x="7252" y="197"/>
                </a:lnTo>
                <a:lnTo>
                  <a:pt x="7260" y="209"/>
                </a:lnTo>
                <a:lnTo>
                  <a:pt x="7268" y="220"/>
                </a:lnTo>
                <a:lnTo>
                  <a:pt x="7275" y="232"/>
                </a:lnTo>
                <a:lnTo>
                  <a:pt x="7281" y="245"/>
                </a:lnTo>
                <a:lnTo>
                  <a:pt x="7287" y="257"/>
                </a:lnTo>
                <a:lnTo>
                  <a:pt x="7294" y="270"/>
                </a:lnTo>
                <a:lnTo>
                  <a:pt x="7299" y="283"/>
                </a:lnTo>
                <a:lnTo>
                  <a:pt x="7304" y="296"/>
                </a:lnTo>
                <a:lnTo>
                  <a:pt x="7307" y="309"/>
                </a:lnTo>
                <a:lnTo>
                  <a:pt x="7311" y="321"/>
                </a:lnTo>
                <a:lnTo>
                  <a:pt x="7314" y="336"/>
                </a:lnTo>
                <a:lnTo>
                  <a:pt x="7316" y="349"/>
                </a:lnTo>
                <a:lnTo>
                  <a:pt x="7318" y="362"/>
                </a:lnTo>
                <a:lnTo>
                  <a:pt x="7319" y="376"/>
                </a:lnTo>
                <a:lnTo>
                  <a:pt x="7320" y="391"/>
                </a:lnTo>
                <a:lnTo>
                  <a:pt x="7321" y="405"/>
                </a:lnTo>
                <a:lnTo>
                  <a:pt x="7320" y="419"/>
                </a:lnTo>
                <a:lnTo>
                  <a:pt x="7319" y="434"/>
                </a:lnTo>
                <a:lnTo>
                  <a:pt x="7318" y="448"/>
                </a:lnTo>
                <a:lnTo>
                  <a:pt x="7316" y="461"/>
                </a:lnTo>
                <a:lnTo>
                  <a:pt x="7314" y="475"/>
                </a:lnTo>
                <a:lnTo>
                  <a:pt x="7311" y="488"/>
                </a:lnTo>
                <a:lnTo>
                  <a:pt x="7307" y="501"/>
                </a:lnTo>
                <a:lnTo>
                  <a:pt x="7304" y="513"/>
                </a:lnTo>
                <a:lnTo>
                  <a:pt x="7299" y="526"/>
                </a:lnTo>
                <a:lnTo>
                  <a:pt x="7294" y="538"/>
                </a:lnTo>
                <a:lnTo>
                  <a:pt x="7287" y="550"/>
                </a:lnTo>
                <a:lnTo>
                  <a:pt x="7281" y="561"/>
                </a:lnTo>
                <a:lnTo>
                  <a:pt x="7275" y="573"/>
                </a:lnTo>
                <a:lnTo>
                  <a:pt x="7268" y="584"/>
                </a:lnTo>
                <a:lnTo>
                  <a:pt x="7260" y="595"/>
                </a:lnTo>
                <a:lnTo>
                  <a:pt x="7252" y="605"/>
                </a:lnTo>
                <a:lnTo>
                  <a:pt x="7243" y="615"/>
                </a:lnTo>
                <a:lnTo>
                  <a:pt x="7233" y="626"/>
                </a:lnTo>
                <a:lnTo>
                  <a:pt x="7223" y="635"/>
                </a:lnTo>
                <a:lnTo>
                  <a:pt x="7213" y="644"/>
                </a:lnTo>
                <a:lnTo>
                  <a:pt x="7203" y="653"/>
                </a:lnTo>
                <a:lnTo>
                  <a:pt x="7192" y="662"/>
                </a:lnTo>
                <a:lnTo>
                  <a:pt x="7180" y="671"/>
                </a:lnTo>
                <a:lnTo>
                  <a:pt x="7167" y="678"/>
                </a:lnTo>
                <a:lnTo>
                  <a:pt x="7142" y="693"/>
                </a:lnTo>
                <a:lnTo>
                  <a:pt x="7115" y="706"/>
                </a:lnTo>
                <a:lnTo>
                  <a:pt x="7086" y="719"/>
                </a:lnTo>
                <a:lnTo>
                  <a:pt x="7055" y="730"/>
                </a:lnTo>
                <a:lnTo>
                  <a:pt x="7088" y="737"/>
                </a:lnTo>
                <a:lnTo>
                  <a:pt x="7117" y="744"/>
                </a:lnTo>
                <a:lnTo>
                  <a:pt x="7145" y="752"/>
                </a:lnTo>
                <a:lnTo>
                  <a:pt x="7168" y="761"/>
                </a:lnTo>
                <a:lnTo>
                  <a:pt x="7190" y="770"/>
                </a:lnTo>
                <a:lnTo>
                  <a:pt x="7211" y="781"/>
                </a:lnTo>
                <a:lnTo>
                  <a:pt x="7230" y="793"/>
                </a:lnTo>
                <a:lnTo>
                  <a:pt x="7250" y="808"/>
                </a:lnTo>
                <a:lnTo>
                  <a:pt x="7267" y="823"/>
                </a:lnTo>
                <a:lnTo>
                  <a:pt x="7283" y="838"/>
                </a:lnTo>
                <a:lnTo>
                  <a:pt x="7299" y="854"/>
                </a:lnTo>
                <a:lnTo>
                  <a:pt x="7312" y="871"/>
                </a:lnTo>
                <a:lnTo>
                  <a:pt x="7324" y="888"/>
                </a:lnTo>
                <a:lnTo>
                  <a:pt x="7335" y="908"/>
                </a:lnTo>
                <a:lnTo>
                  <a:pt x="7344" y="927"/>
                </a:lnTo>
                <a:lnTo>
                  <a:pt x="7353" y="946"/>
                </a:lnTo>
                <a:lnTo>
                  <a:pt x="7360" y="967"/>
                </a:lnTo>
                <a:lnTo>
                  <a:pt x="7366" y="988"/>
                </a:lnTo>
                <a:lnTo>
                  <a:pt x="7371" y="1009"/>
                </a:lnTo>
                <a:lnTo>
                  <a:pt x="7376" y="1029"/>
                </a:lnTo>
                <a:lnTo>
                  <a:pt x="7379" y="1050"/>
                </a:lnTo>
                <a:lnTo>
                  <a:pt x="7381" y="1070"/>
                </a:lnTo>
                <a:lnTo>
                  <a:pt x="7383" y="1090"/>
                </a:lnTo>
                <a:lnTo>
                  <a:pt x="7383" y="1112"/>
                </a:lnTo>
                <a:close/>
                <a:moveTo>
                  <a:pt x="9136" y="1089"/>
                </a:moveTo>
                <a:lnTo>
                  <a:pt x="9135" y="1122"/>
                </a:lnTo>
                <a:lnTo>
                  <a:pt x="9134" y="1153"/>
                </a:lnTo>
                <a:lnTo>
                  <a:pt x="9133" y="1182"/>
                </a:lnTo>
                <a:lnTo>
                  <a:pt x="9130" y="1209"/>
                </a:lnTo>
                <a:lnTo>
                  <a:pt x="9127" y="1234"/>
                </a:lnTo>
                <a:lnTo>
                  <a:pt x="9123" y="1258"/>
                </a:lnTo>
                <a:lnTo>
                  <a:pt x="9119" y="1279"/>
                </a:lnTo>
                <a:lnTo>
                  <a:pt x="9114" y="1299"/>
                </a:lnTo>
                <a:lnTo>
                  <a:pt x="9107" y="1317"/>
                </a:lnTo>
                <a:lnTo>
                  <a:pt x="9100" y="1336"/>
                </a:lnTo>
                <a:lnTo>
                  <a:pt x="9091" y="1352"/>
                </a:lnTo>
                <a:lnTo>
                  <a:pt x="9079" y="1369"/>
                </a:lnTo>
                <a:lnTo>
                  <a:pt x="9068" y="1386"/>
                </a:lnTo>
                <a:lnTo>
                  <a:pt x="9055" y="1401"/>
                </a:lnTo>
                <a:lnTo>
                  <a:pt x="9040" y="1415"/>
                </a:lnTo>
                <a:lnTo>
                  <a:pt x="9024" y="1430"/>
                </a:lnTo>
                <a:lnTo>
                  <a:pt x="9006" y="1444"/>
                </a:lnTo>
                <a:lnTo>
                  <a:pt x="8988" y="1457"/>
                </a:lnTo>
                <a:lnTo>
                  <a:pt x="8968" y="1469"/>
                </a:lnTo>
                <a:lnTo>
                  <a:pt x="8949" y="1481"/>
                </a:lnTo>
                <a:lnTo>
                  <a:pt x="8929" y="1492"/>
                </a:lnTo>
                <a:lnTo>
                  <a:pt x="8907" y="1501"/>
                </a:lnTo>
                <a:lnTo>
                  <a:pt x="8886" y="1509"/>
                </a:lnTo>
                <a:lnTo>
                  <a:pt x="8862" y="1516"/>
                </a:lnTo>
                <a:lnTo>
                  <a:pt x="8839" y="1524"/>
                </a:lnTo>
                <a:lnTo>
                  <a:pt x="8815" y="1529"/>
                </a:lnTo>
                <a:lnTo>
                  <a:pt x="8788" y="1534"/>
                </a:lnTo>
                <a:lnTo>
                  <a:pt x="8760" y="1538"/>
                </a:lnTo>
                <a:lnTo>
                  <a:pt x="8731" y="1541"/>
                </a:lnTo>
                <a:lnTo>
                  <a:pt x="8701" y="1543"/>
                </a:lnTo>
                <a:lnTo>
                  <a:pt x="8668" y="1544"/>
                </a:lnTo>
                <a:lnTo>
                  <a:pt x="8635" y="1545"/>
                </a:lnTo>
                <a:lnTo>
                  <a:pt x="8593" y="1544"/>
                </a:lnTo>
                <a:lnTo>
                  <a:pt x="8553" y="1542"/>
                </a:lnTo>
                <a:lnTo>
                  <a:pt x="8515" y="1538"/>
                </a:lnTo>
                <a:lnTo>
                  <a:pt x="8480" y="1532"/>
                </a:lnTo>
                <a:lnTo>
                  <a:pt x="8462" y="1529"/>
                </a:lnTo>
                <a:lnTo>
                  <a:pt x="8446" y="1525"/>
                </a:lnTo>
                <a:lnTo>
                  <a:pt x="8431" y="1520"/>
                </a:lnTo>
                <a:lnTo>
                  <a:pt x="8416" y="1515"/>
                </a:lnTo>
                <a:lnTo>
                  <a:pt x="8400" y="1510"/>
                </a:lnTo>
                <a:lnTo>
                  <a:pt x="8386" y="1505"/>
                </a:lnTo>
                <a:lnTo>
                  <a:pt x="8373" y="1499"/>
                </a:lnTo>
                <a:lnTo>
                  <a:pt x="8360" y="1493"/>
                </a:lnTo>
                <a:lnTo>
                  <a:pt x="8347" y="1486"/>
                </a:lnTo>
                <a:lnTo>
                  <a:pt x="8334" y="1479"/>
                </a:lnTo>
                <a:lnTo>
                  <a:pt x="8323" y="1471"/>
                </a:lnTo>
                <a:lnTo>
                  <a:pt x="8311" y="1463"/>
                </a:lnTo>
                <a:lnTo>
                  <a:pt x="8299" y="1455"/>
                </a:lnTo>
                <a:lnTo>
                  <a:pt x="8288" y="1446"/>
                </a:lnTo>
                <a:lnTo>
                  <a:pt x="8278" y="1437"/>
                </a:lnTo>
                <a:lnTo>
                  <a:pt x="8268" y="1426"/>
                </a:lnTo>
                <a:lnTo>
                  <a:pt x="8258" y="1416"/>
                </a:lnTo>
                <a:lnTo>
                  <a:pt x="8248" y="1405"/>
                </a:lnTo>
                <a:lnTo>
                  <a:pt x="8238" y="1394"/>
                </a:lnTo>
                <a:lnTo>
                  <a:pt x="8229" y="1382"/>
                </a:lnTo>
                <a:lnTo>
                  <a:pt x="8221" y="1370"/>
                </a:lnTo>
                <a:lnTo>
                  <a:pt x="8212" y="1357"/>
                </a:lnTo>
                <a:lnTo>
                  <a:pt x="8204" y="1344"/>
                </a:lnTo>
                <a:lnTo>
                  <a:pt x="8197" y="1330"/>
                </a:lnTo>
                <a:lnTo>
                  <a:pt x="8190" y="1316"/>
                </a:lnTo>
                <a:lnTo>
                  <a:pt x="8182" y="1303"/>
                </a:lnTo>
                <a:lnTo>
                  <a:pt x="8177" y="1289"/>
                </a:lnTo>
                <a:lnTo>
                  <a:pt x="8172" y="1273"/>
                </a:lnTo>
                <a:lnTo>
                  <a:pt x="8168" y="1259"/>
                </a:lnTo>
                <a:lnTo>
                  <a:pt x="8164" y="1244"/>
                </a:lnTo>
                <a:lnTo>
                  <a:pt x="8162" y="1228"/>
                </a:lnTo>
                <a:lnTo>
                  <a:pt x="8160" y="1212"/>
                </a:lnTo>
                <a:lnTo>
                  <a:pt x="8157" y="1181"/>
                </a:lnTo>
                <a:lnTo>
                  <a:pt x="8155" y="1152"/>
                </a:lnTo>
                <a:lnTo>
                  <a:pt x="8154" y="1124"/>
                </a:lnTo>
                <a:lnTo>
                  <a:pt x="8153" y="1099"/>
                </a:lnTo>
                <a:lnTo>
                  <a:pt x="8153" y="32"/>
                </a:lnTo>
                <a:lnTo>
                  <a:pt x="8328" y="32"/>
                </a:lnTo>
                <a:lnTo>
                  <a:pt x="8328" y="1033"/>
                </a:lnTo>
                <a:lnTo>
                  <a:pt x="8329" y="1062"/>
                </a:lnTo>
                <a:lnTo>
                  <a:pt x="8330" y="1091"/>
                </a:lnTo>
                <a:lnTo>
                  <a:pt x="8331" y="1121"/>
                </a:lnTo>
                <a:lnTo>
                  <a:pt x="8334" y="1152"/>
                </a:lnTo>
                <a:lnTo>
                  <a:pt x="8337" y="1180"/>
                </a:lnTo>
                <a:lnTo>
                  <a:pt x="8341" y="1207"/>
                </a:lnTo>
                <a:lnTo>
                  <a:pt x="8344" y="1218"/>
                </a:lnTo>
                <a:lnTo>
                  <a:pt x="8347" y="1229"/>
                </a:lnTo>
                <a:lnTo>
                  <a:pt x="8350" y="1239"/>
                </a:lnTo>
                <a:lnTo>
                  <a:pt x="8354" y="1248"/>
                </a:lnTo>
                <a:lnTo>
                  <a:pt x="8361" y="1260"/>
                </a:lnTo>
                <a:lnTo>
                  <a:pt x="8368" y="1272"/>
                </a:lnTo>
                <a:lnTo>
                  <a:pt x="8376" y="1284"/>
                </a:lnTo>
                <a:lnTo>
                  <a:pt x="8386" y="1298"/>
                </a:lnTo>
                <a:lnTo>
                  <a:pt x="8396" y="1310"/>
                </a:lnTo>
                <a:lnTo>
                  <a:pt x="8409" y="1322"/>
                </a:lnTo>
                <a:lnTo>
                  <a:pt x="8424" y="1335"/>
                </a:lnTo>
                <a:lnTo>
                  <a:pt x="8441" y="1346"/>
                </a:lnTo>
                <a:lnTo>
                  <a:pt x="8458" y="1356"/>
                </a:lnTo>
                <a:lnTo>
                  <a:pt x="8479" y="1365"/>
                </a:lnTo>
                <a:lnTo>
                  <a:pt x="8501" y="1373"/>
                </a:lnTo>
                <a:lnTo>
                  <a:pt x="8524" y="1381"/>
                </a:lnTo>
                <a:lnTo>
                  <a:pt x="8538" y="1384"/>
                </a:lnTo>
                <a:lnTo>
                  <a:pt x="8551" y="1386"/>
                </a:lnTo>
                <a:lnTo>
                  <a:pt x="8565" y="1388"/>
                </a:lnTo>
                <a:lnTo>
                  <a:pt x="8579" y="1390"/>
                </a:lnTo>
                <a:lnTo>
                  <a:pt x="8610" y="1393"/>
                </a:lnTo>
                <a:lnTo>
                  <a:pt x="8644" y="1393"/>
                </a:lnTo>
                <a:lnTo>
                  <a:pt x="8666" y="1393"/>
                </a:lnTo>
                <a:lnTo>
                  <a:pt x="8688" y="1392"/>
                </a:lnTo>
                <a:lnTo>
                  <a:pt x="8710" y="1390"/>
                </a:lnTo>
                <a:lnTo>
                  <a:pt x="8730" y="1388"/>
                </a:lnTo>
                <a:lnTo>
                  <a:pt x="8749" y="1384"/>
                </a:lnTo>
                <a:lnTo>
                  <a:pt x="8769" y="1379"/>
                </a:lnTo>
                <a:lnTo>
                  <a:pt x="8786" y="1375"/>
                </a:lnTo>
                <a:lnTo>
                  <a:pt x="8803" y="1369"/>
                </a:lnTo>
                <a:lnTo>
                  <a:pt x="8820" y="1363"/>
                </a:lnTo>
                <a:lnTo>
                  <a:pt x="8835" y="1356"/>
                </a:lnTo>
                <a:lnTo>
                  <a:pt x="8849" y="1349"/>
                </a:lnTo>
                <a:lnTo>
                  <a:pt x="8862" y="1340"/>
                </a:lnTo>
                <a:lnTo>
                  <a:pt x="8875" y="1331"/>
                </a:lnTo>
                <a:lnTo>
                  <a:pt x="8886" y="1321"/>
                </a:lnTo>
                <a:lnTo>
                  <a:pt x="8896" y="1311"/>
                </a:lnTo>
                <a:lnTo>
                  <a:pt x="8905" y="1300"/>
                </a:lnTo>
                <a:lnTo>
                  <a:pt x="8913" y="1288"/>
                </a:lnTo>
                <a:lnTo>
                  <a:pt x="8922" y="1275"/>
                </a:lnTo>
                <a:lnTo>
                  <a:pt x="8929" y="1262"/>
                </a:lnTo>
                <a:lnTo>
                  <a:pt x="8935" y="1250"/>
                </a:lnTo>
                <a:lnTo>
                  <a:pt x="8940" y="1236"/>
                </a:lnTo>
                <a:lnTo>
                  <a:pt x="8945" y="1223"/>
                </a:lnTo>
                <a:lnTo>
                  <a:pt x="8949" y="1210"/>
                </a:lnTo>
                <a:lnTo>
                  <a:pt x="8951" y="1197"/>
                </a:lnTo>
                <a:lnTo>
                  <a:pt x="8956" y="1169"/>
                </a:lnTo>
                <a:lnTo>
                  <a:pt x="8959" y="1138"/>
                </a:lnTo>
                <a:lnTo>
                  <a:pt x="8960" y="1105"/>
                </a:lnTo>
                <a:lnTo>
                  <a:pt x="8961" y="1068"/>
                </a:lnTo>
                <a:lnTo>
                  <a:pt x="8961" y="32"/>
                </a:lnTo>
                <a:lnTo>
                  <a:pt x="9136" y="32"/>
                </a:lnTo>
                <a:lnTo>
                  <a:pt x="9136" y="1089"/>
                </a:lnTo>
                <a:close/>
                <a:moveTo>
                  <a:pt x="10651" y="438"/>
                </a:moveTo>
                <a:lnTo>
                  <a:pt x="10651" y="419"/>
                </a:lnTo>
                <a:lnTo>
                  <a:pt x="10649" y="401"/>
                </a:lnTo>
                <a:lnTo>
                  <a:pt x="10645" y="384"/>
                </a:lnTo>
                <a:lnTo>
                  <a:pt x="10641" y="366"/>
                </a:lnTo>
                <a:lnTo>
                  <a:pt x="10635" y="350"/>
                </a:lnTo>
                <a:lnTo>
                  <a:pt x="10628" y="333"/>
                </a:lnTo>
                <a:lnTo>
                  <a:pt x="10620" y="317"/>
                </a:lnTo>
                <a:lnTo>
                  <a:pt x="10611" y="301"/>
                </a:lnTo>
                <a:lnTo>
                  <a:pt x="10599" y="286"/>
                </a:lnTo>
                <a:lnTo>
                  <a:pt x="10588" y="271"/>
                </a:lnTo>
                <a:lnTo>
                  <a:pt x="10577" y="259"/>
                </a:lnTo>
                <a:lnTo>
                  <a:pt x="10564" y="247"/>
                </a:lnTo>
                <a:lnTo>
                  <a:pt x="10551" y="237"/>
                </a:lnTo>
                <a:lnTo>
                  <a:pt x="10536" y="227"/>
                </a:lnTo>
                <a:lnTo>
                  <a:pt x="10522" y="219"/>
                </a:lnTo>
                <a:lnTo>
                  <a:pt x="10507" y="212"/>
                </a:lnTo>
                <a:lnTo>
                  <a:pt x="10488" y="205"/>
                </a:lnTo>
                <a:lnTo>
                  <a:pt x="10468" y="199"/>
                </a:lnTo>
                <a:lnTo>
                  <a:pt x="10448" y="194"/>
                </a:lnTo>
                <a:lnTo>
                  <a:pt x="10426" y="190"/>
                </a:lnTo>
                <a:lnTo>
                  <a:pt x="10403" y="185"/>
                </a:lnTo>
                <a:lnTo>
                  <a:pt x="10377" y="183"/>
                </a:lnTo>
                <a:lnTo>
                  <a:pt x="10350" y="182"/>
                </a:lnTo>
                <a:lnTo>
                  <a:pt x="10321" y="181"/>
                </a:lnTo>
                <a:lnTo>
                  <a:pt x="10150" y="181"/>
                </a:lnTo>
                <a:lnTo>
                  <a:pt x="10150" y="736"/>
                </a:lnTo>
                <a:lnTo>
                  <a:pt x="10308" y="736"/>
                </a:lnTo>
                <a:lnTo>
                  <a:pt x="10333" y="736"/>
                </a:lnTo>
                <a:lnTo>
                  <a:pt x="10355" y="735"/>
                </a:lnTo>
                <a:lnTo>
                  <a:pt x="10377" y="734"/>
                </a:lnTo>
                <a:lnTo>
                  <a:pt x="10398" y="732"/>
                </a:lnTo>
                <a:lnTo>
                  <a:pt x="10418" y="729"/>
                </a:lnTo>
                <a:lnTo>
                  <a:pt x="10437" y="726"/>
                </a:lnTo>
                <a:lnTo>
                  <a:pt x="10454" y="723"/>
                </a:lnTo>
                <a:lnTo>
                  <a:pt x="10470" y="718"/>
                </a:lnTo>
                <a:lnTo>
                  <a:pt x="10485" y="714"/>
                </a:lnTo>
                <a:lnTo>
                  <a:pt x="10501" y="707"/>
                </a:lnTo>
                <a:lnTo>
                  <a:pt x="10514" y="701"/>
                </a:lnTo>
                <a:lnTo>
                  <a:pt x="10528" y="694"/>
                </a:lnTo>
                <a:lnTo>
                  <a:pt x="10540" y="687"/>
                </a:lnTo>
                <a:lnTo>
                  <a:pt x="10554" y="679"/>
                </a:lnTo>
                <a:lnTo>
                  <a:pt x="10565" y="670"/>
                </a:lnTo>
                <a:lnTo>
                  <a:pt x="10576" y="660"/>
                </a:lnTo>
                <a:lnTo>
                  <a:pt x="10585" y="651"/>
                </a:lnTo>
                <a:lnTo>
                  <a:pt x="10593" y="642"/>
                </a:lnTo>
                <a:lnTo>
                  <a:pt x="10601" y="632"/>
                </a:lnTo>
                <a:lnTo>
                  <a:pt x="10609" y="621"/>
                </a:lnTo>
                <a:lnTo>
                  <a:pt x="10615" y="608"/>
                </a:lnTo>
                <a:lnTo>
                  <a:pt x="10622" y="596"/>
                </a:lnTo>
                <a:lnTo>
                  <a:pt x="10627" y="583"/>
                </a:lnTo>
                <a:lnTo>
                  <a:pt x="10632" y="568"/>
                </a:lnTo>
                <a:lnTo>
                  <a:pt x="10637" y="554"/>
                </a:lnTo>
                <a:lnTo>
                  <a:pt x="10640" y="539"/>
                </a:lnTo>
                <a:lnTo>
                  <a:pt x="10644" y="524"/>
                </a:lnTo>
                <a:lnTo>
                  <a:pt x="10646" y="507"/>
                </a:lnTo>
                <a:lnTo>
                  <a:pt x="10649" y="491"/>
                </a:lnTo>
                <a:lnTo>
                  <a:pt x="10650" y="474"/>
                </a:lnTo>
                <a:lnTo>
                  <a:pt x="10651" y="455"/>
                </a:lnTo>
                <a:lnTo>
                  <a:pt x="10651" y="438"/>
                </a:lnTo>
                <a:close/>
                <a:moveTo>
                  <a:pt x="10690" y="1518"/>
                </a:moveTo>
                <a:lnTo>
                  <a:pt x="10681" y="1499"/>
                </a:lnTo>
                <a:lnTo>
                  <a:pt x="10670" y="1477"/>
                </a:lnTo>
                <a:lnTo>
                  <a:pt x="10656" y="1451"/>
                </a:lnTo>
                <a:lnTo>
                  <a:pt x="10641" y="1422"/>
                </a:lnTo>
                <a:lnTo>
                  <a:pt x="10624" y="1392"/>
                </a:lnTo>
                <a:lnTo>
                  <a:pt x="10604" y="1359"/>
                </a:lnTo>
                <a:lnTo>
                  <a:pt x="10583" y="1324"/>
                </a:lnTo>
                <a:lnTo>
                  <a:pt x="10560" y="1288"/>
                </a:lnTo>
                <a:lnTo>
                  <a:pt x="10547" y="1269"/>
                </a:lnTo>
                <a:lnTo>
                  <a:pt x="10534" y="1250"/>
                </a:lnTo>
                <a:lnTo>
                  <a:pt x="10521" y="1230"/>
                </a:lnTo>
                <a:lnTo>
                  <a:pt x="10508" y="1210"/>
                </a:lnTo>
                <a:lnTo>
                  <a:pt x="10494" y="1190"/>
                </a:lnTo>
                <a:lnTo>
                  <a:pt x="10479" y="1169"/>
                </a:lnTo>
                <a:lnTo>
                  <a:pt x="10464" y="1148"/>
                </a:lnTo>
                <a:lnTo>
                  <a:pt x="10449" y="1125"/>
                </a:lnTo>
                <a:lnTo>
                  <a:pt x="10432" y="1104"/>
                </a:lnTo>
                <a:lnTo>
                  <a:pt x="10416" y="1081"/>
                </a:lnTo>
                <a:lnTo>
                  <a:pt x="10400" y="1059"/>
                </a:lnTo>
                <a:lnTo>
                  <a:pt x="10384" y="1036"/>
                </a:lnTo>
                <a:lnTo>
                  <a:pt x="10366" y="1013"/>
                </a:lnTo>
                <a:lnTo>
                  <a:pt x="10348" y="989"/>
                </a:lnTo>
                <a:lnTo>
                  <a:pt x="10331" y="966"/>
                </a:lnTo>
                <a:lnTo>
                  <a:pt x="10312" y="942"/>
                </a:lnTo>
                <a:lnTo>
                  <a:pt x="10291" y="918"/>
                </a:lnTo>
                <a:lnTo>
                  <a:pt x="10272" y="896"/>
                </a:lnTo>
                <a:lnTo>
                  <a:pt x="10262" y="888"/>
                </a:lnTo>
                <a:lnTo>
                  <a:pt x="10253" y="881"/>
                </a:lnTo>
                <a:lnTo>
                  <a:pt x="10244" y="874"/>
                </a:lnTo>
                <a:lnTo>
                  <a:pt x="10236" y="869"/>
                </a:lnTo>
                <a:lnTo>
                  <a:pt x="10227" y="864"/>
                </a:lnTo>
                <a:lnTo>
                  <a:pt x="10218" y="860"/>
                </a:lnTo>
                <a:lnTo>
                  <a:pt x="10207" y="857"/>
                </a:lnTo>
                <a:lnTo>
                  <a:pt x="10197" y="853"/>
                </a:lnTo>
                <a:lnTo>
                  <a:pt x="10186" y="851"/>
                </a:lnTo>
                <a:lnTo>
                  <a:pt x="10174" y="849"/>
                </a:lnTo>
                <a:lnTo>
                  <a:pt x="10162" y="848"/>
                </a:lnTo>
                <a:lnTo>
                  <a:pt x="10148" y="847"/>
                </a:lnTo>
                <a:lnTo>
                  <a:pt x="10148" y="1518"/>
                </a:lnTo>
                <a:lnTo>
                  <a:pt x="9971" y="1518"/>
                </a:lnTo>
                <a:lnTo>
                  <a:pt x="9971" y="32"/>
                </a:lnTo>
                <a:lnTo>
                  <a:pt x="10316" y="32"/>
                </a:lnTo>
                <a:lnTo>
                  <a:pt x="10353" y="32"/>
                </a:lnTo>
                <a:lnTo>
                  <a:pt x="10388" y="33"/>
                </a:lnTo>
                <a:lnTo>
                  <a:pt x="10420" y="36"/>
                </a:lnTo>
                <a:lnTo>
                  <a:pt x="10451" y="38"/>
                </a:lnTo>
                <a:lnTo>
                  <a:pt x="10479" y="42"/>
                </a:lnTo>
                <a:lnTo>
                  <a:pt x="10506" y="47"/>
                </a:lnTo>
                <a:lnTo>
                  <a:pt x="10530" y="52"/>
                </a:lnTo>
                <a:lnTo>
                  <a:pt x="10554" y="58"/>
                </a:lnTo>
                <a:lnTo>
                  <a:pt x="10575" y="65"/>
                </a:lnTo>
                <a:lnTo>
                  <a:pt x="10594" y="72"/>
                </a:lnTo>
                <a:lnTo>
                  <a:pt x="10614" y="80"/>
                </a:lnTo>
                <a:lnTo>
                  <a:pt x="10631" y="88"/>
                </a:lnTo>
                <a:lnTo>
                  <a:pt x="10647" y="98"/>
                </a:lnTo>
                <a:lnTo>
                  <a:pt x="10663" y="107"/>
                </a:lnTo>
                <a:lnTo>
                  <a:pt x="10677" y="117"/>
                </a:lnTo>
                <a:lnTo>
                  <a:pt x="10690" y="127"/>
                </a:lnTo>
                <a:lnTo>
                  <a:pt x="10703" y="137"/>
                </a:lnTo>
                <a:lnTo>
                  <a:pt x="10716" y="150"/>
                </a:lnTo>
                <a:lnTo>
                  <a:pt x="10730" y="162"/>
                </a:lnTo>
                <a:lnTo>
                  <a:pt x="10742" y="176"/>
                </a:lnTo>
                <a:lnTo>
                  <a:pt x="10755" y="192"/>
                </a:lnTo>
                <a:lnTo>
                  <a:pt x="10766" y="208"/>
                </a:lnTo>
                <a:lnTo>
                  <a:pt x="10779" y="225"/>
                </a:lnTo>
                <a:lnTo>
                  <a:pt x="10789" y="245"/>
                </a:lnTo>
                <a:lnTo>
                  <a:pt x="10799" y="265"/>
                </a:lnTo>
                <a:lnTo>
                  <a:pt x="10808" y="286"/>
                </a:lnTo>
                <a:lnTo>
                  <a:pt x="10816" y="309"/>
                </a:lnTo>
                <a:lnTo>
                  <a:pt x="10823" y="333"/>
                </a:lnTo>
                <a:lnTo>
                  <a:pt x="10829" y="357"/>
                </a:lnTo>
                <a:lnTo>
                  <a:pt x="10834" y="384"/>
                </a:lnTo>
                <a:lnTo>
                  <a:pt x="10837" y="411"/>
                </a:lnTo>
                <a:lnTo>
                  <a:pt x="10838" y="440"/>
                </a:lnTo>
                <a:lnTo>
                  <a:pt x="10837" y="462"/>
                </a:lnTo>
                <a:lnTo>
                  <a:pt x="10836" y="484"/>
                </a:lnTo>
                <a:lnTo>
                  <a:pt x="10834" y="506"/>
                </a:lnTo>
                <a:lnTo>
                  <a:pt x="10831" y="527"/>
                </a:lnTo>
                <a:lnTo>
                  <a:pt x="10826" y="547"/>
                </a:lnTo>
                <a:lnTo>
                  <a:pt x="10821" y="567"/>
                </a:lnTo>
                <a:lnTo>
                  <a:pt x="10816" y="587"/>
                </a:lnTo>
                <a:lnTo>
                  <a:pt x="10809" y="606"/>
                </a:lnTo>
                <a:lnTo>
                  <a:pt x="10802" y="625"/>
                </a:lnTo>
                <a:lnTo>
                  <a:pt x="10794" y="643"/>
                </a:lnTo>
                <a:lnTo>
                  <a:pt x="10785" y="660"/>
                </a:lnTo>
                <a:lnTo>
                  <a:pt x="10776" y="677"/>
                </a:lnTo>
                <a:lnTo>
                  <a:pt x="10764" y="692"/>
                </a:lnTo>
                <a:lnTo>
                  <a:pt x="10754" y="707"/>
                </a:lnTo>
                <a:lnTo>
                  <a:pt x="10742" y="722"/>
                </a:lnTo>
                <a:lnTo>
                  <a:pt x="10730" y="735"/>
                </a:lnTo>
                <a:lnTo>
                  <a:pt x="10716" y="748"/>
                </a:lnTo>
                <a:lnTo>
                  <a:pt x="10702" y="761"/>
                </a:lnTo>
                <a:lnTo>
                  <a:pt x="10688" y="772"/>
                </a:lnTo>
                <a:lnTo>
                  <a:pt x="10673" y="783"/>
                </a:lnTo>
                <a:lnTo>
                  <a:pt x="10656" y="792"/>
                </a:lnTo>
                <a:lnTo>
                  <a:pt x="10640" y="801"/>
                </a:lnTo>
                <a:lnTo>
                  <a:pt x="10623" y="811"/>
                </a:lnTo>
                <a:lnTo>
                  <a:pt x="10606" y="818"/>
                </a:lnTo>
                <a:lnTo>
                  <a:pt x="10587" y="825"/>
                </a:lnTo>
                <a:lnTo>
                  <a:pt x="10568" y="831"/>
                </a:lnTo>
                <a:lnTo>
                  <a:pt x="10548" y="836"/>
                </a:lnTo>
                <a:lnTo>
                  <a:pt x="10529" y="840"/>
                </a:lnTo>
                <a:lnTo>
                  <a:pt x="10508" y="843"/>
                </a:lnTo>
                <a:lnTo>
                  <a:pt x="10487" y="845"/>
                </a:lnTo>
                <a:lnTo>
                  <a:pt x="10466" y="846"/>
                </a:lnTo>
                <a:lnTo>
                  <a:pt x="10445" y="847"/>
                </a:lnTo>
                <a:lnTo>
                  <a:pt x="10422" y="847"/>
                </a:lnTo>
                <a:lnTo>
                  <a:pt x="10448" y="869"/>
                </a:lnTo>
                <a:lnTo>
                  <a:pt x="10471" y="891"/>
                </a:lnTo>
                <a:lnTo>
                  <a:pt x="10491" y="914"/>
                </a:lnTo>
                <a:lnTo>
                  <a:pt x="10511" y="937"/>
                </a:lnTo>
                <a:lnTo>
                  <a:pt x="10529" y="960"/>
                </a:lnTo>
                <a:lnTo>
                  <a:pt x="10544" y="979"/>
                </a:lnTo>
                <a:lnTo>
                  <a:pt x="10559" y="997"/>
                </a:lnTo>
                <a:lnTo>
                  <a:pt x="10572" y="1014"/>
                </a:lnTo>
                <a:lnTo>
                  <a:pt x="10583" y="1029"/>
                </a:lnTo>
                <a:lnTo>
                  <a:pt x="10596" y="1049"/>
                </a:lnTo>
                <a:lnTo>
                  <a:pt x="10613" y="1072"/>
                </a:lnTo>
                <a:lnTo>
                  <a:pt x="10632" y="1100"/>
                </a:lnTo>
                <a:lnTo>
                  <a:pt x="10653" y="1130"/>
                </a:lnTo>
                <a:lnTo>
                  <a:pt x="10675" y="1162"/>
                </a:lnTo>
                <a:lnTo>
                  <a:pt x="10697" y="1195"/>
                </a:lnTo>
                <a:lnTo>
                  <a:pt x="10720" y="1228"/>
                </a:lnTo>
                <a:lnTo>
                  <a:pt x="10743" y="1263"/>
                </a:lnTo>
                <a:lnTo>
                  <a:pt x="10765" y="1298"/>
                </a:lnTo>
                <a:lnTo>
                  <a:pt x="10789" y="1331"/>
                </a:lnTo>
                <a:lnTo>
                  <a:pt x="10811" y="1366"/>
                </a:lnTo>
                <a:lnTo>
                  <a:pt x="10833" y="1399"/>
                </a:lnTo>
                <a:lnTo>
                  <a:pt x="10852" y="1427"/>
                </a:lnTo>
                <a:lnTo>
                  <a:pt x="10869" y="1453"/>
                </a:lnTo>
                <a:lnTo>
                  <a:pt x="10883" y="1474"/>
                </a:lnTo>
                <a:lnTo>
                  <a:pt x="10896" y="1492"/>
                </a:lnTo>
                <a:lnTo>
                  <a:pt x="10905" y="1505"/>
                </a:lnTo>
                <a:lnTo>
                  <a:pt x="10910" y="1514"/>
                </a:lnTo>
                <a:lnTo>
                  <a:pt x="10913" y="1518"/>
                </a:lnTo>
                <a:lnTo>
                  <a:pt x="10690" y="1518"/>
                </a:lnTo>
                <a:close/>
                <a:moveTo>
                  <a:pt x="12599" y="1430"/>
                </a:moveTo>
                <a:lnTo>
                  <a:pt x="12579" y="1443"/>
                </a:lnTo>
                <a:lnTo>
                  <a:pt x="12557" y="1455"/>
                </a:lnTo>
                <a:lnTo>
                  <a:pt x="12535" y="1466"/>
                </a:lnTo>
                <a:lnTo>
                  <a:pt x="12511" y="1477"/>
                </a:lnTo>
                <a:lnTo>
                  <a:pt x="12487" y="1487"/>
                </a:lnTo>
                <a:lnTo>
                  <a:pt x="12462" y="1496"/>
                </a:lnTo>
                <a:lnTo>
                  <a:pt x="12435" y="1504"/>
                </a:lnTo>
                <a:lnTo>
                  <a:pt x="12408" y="1512"/>
                </a:lnTo>
                <a:lnTo>
                  <a:pt x="12380" y="1519"/>
                </a:lnTo>
                <a:lnTo>
                  <a:pt x="12352" y="1526"/>
                </a:lnTo>
                <a:lnTo>
                  <a:pt x="12324" y="1531"/>
                </a:lnTo>
                <a:lnTo>
                  <a:pt x="12296" y="1535"/>
                </a:lnTo>
                <a:lnTo>
                  <a:pt x="12267" y="1539"/>
                </a:lnTo>
                <a:lnTo>
                  <a:pt x="12239" y="1541"/>
                </a:lnTo>
                <a:lnTo>
                  <a:pt x="12211" y="1542"/>
                </a:lnTo>
                <a:lnTo>
                  <a:pt x="12182" y="1543"/>
                </a:lnTo>
                <a:lnTo>
                  <a:pt x="12147" y="1542"/>
                </a:lnTo>
                <a:lnTo>
                  <a:pt x="12113" y="1540"/>
                </a:lnTo>
                <a:lnTo>
                  <a:pt x="12080" y="1536"/>
                </a:lnTo>
                <a:lnTo>
                  <a:pt x="12047" y="1531"/>
                </a:lnTo>
                <a:lnTo>
                  <a:pt x="12016" y="1525"/>
                </a:lnTo>
                <a:lnTo>
                  <a:pt x="11985" y="1516"/>
                </a:lnTo>
                <a:lnTo>
                  <a:pt x="11956" y="1507"/>
                </a:lnTo>
                <a:lnTo>
                  <a:pt x="11927" y="1496"/>
                </a:lnTo>
                <a:lnTo>
                  <a:pt x="11899" y="1484"/>
                </a:lnTo>
                <a:lnTo>
                  <a:pt x="11871" y="1470"/>
                </a:lnTo>
                <a:lnTo>
                  <a:pt x="11845" y="1455"/>
                </a:lnTo>
                <a:lnTo>
                  <a:pt x="11819" y="1438"/>
                </a:lnTo>
                <a:lnTo>
                  <a:pt x="11795" y="1419"/>
                </a:lnTo>
                <a:lnTo>
                  <a:pt x="11771" y="1400"/>
                </a:lnTo>
                <a:lnTo>
                  <a:pt x="11748" y="1378"/>
                </a:lnTo>
                <a:lnTo>
                  <a:pt x="11726" y="1356"/>
                </a:lnTo>
                <a:lnTo>
                  <a:pt x="11703" y="1329"/>
                </a:lnTo>
                <a:lnTo>
                  <a:pt x="11682" y="1302"/>
                </a:lnTo>
                <a:lnTo>
                  <a:pt x="11662" y="1273"/>
                </a:lnTo>
                <a:lnTo>
                  <a:pt x="11644" y="1244"/>
                </a:lnTo>
                <a:lnTo>
                  <a:pt x="11627" y="1212"/>
                </a:lnTo>
                <a:lnTo>
                  <a:pt x="11612" y="1180"/>
                </a:lnTo>
                <a:lnTo>
                  <a:pt x="11599" y="1147"/>
                </a:lnTo>
                <a:lnTo>
                  <a:pt x="11587" y="1113"/>
                </a:lnTo>
                <a:lnTo>
                  <a:pt x="11577" y="1077"/>
                </a:lnTo>
                <a:lnTo>
                  <a:pt x="11568" y="1039"/>
                </a:lnTo>
                <a:lnTo>
                  <a:pt x="11559" y="1001"/>
                </a:lnTo>
                <a:lnTo>
                  <a:pt x="11553" y="960"/>
                </a:lnTo>
                <a:lnTo>
                  <a:pt x="11548" y="917"/>
                </a:lnTo>
                <a:lnTo>
                  <a:pt x="11545" y="873"/>
                </a:lnTo>
                <a:lnTo>
                  <a:pt x="11543" y="827"/>
                </a:lnTo>
                <a:lnTo>
                  <a:pt x="11542" y="780"/>
                </a:lnTo>
                <a:lnTo>
                  <a:pt x="11543" y="727"/>
                </a:lnTo>
                <a:lnTo>
                  <a:pt x="11546" y="677"/>
                </a:lnTo>
                <a:lnTo>
                  <a:pt x="11550" y="628"/>
                </a:lnTo>
                <a:lnTo>
                  <a:pt x="11556" y="581"/>
                </a:lnTo>
                <a:lnTo>
                  <a:pt x="11561" y="558"/>
                </a:lnTo>
                <a:lnTo>
                  <a:pt x="11565" y="536"/>
                </a:lnTo>
                <a:lnTo>
                  <a:pt x="11569" y="514"/>
                </a:lnTo>
                <a:lnTo>
                  <a:pt x="11574" y="493"/>
                </a:lnTo>
                <a:lnTo>
                  <a:pt x="11580" y="472"/>
                </a:lnTo>
                <a:lnTo>
                  <a:pt x="11586" y="452"/>
                </a:lnTo>
                <a:lnTo>
                  <a:pt x="11592" y="432"/>
                </a:lnTo>
                <a:lnTo>
                  <a:pt x="11599" y="412"/>
                </a:lnTo>
                <a:lnTo>
                  <a:pt x="11606" y="394"/>
                </a:lnTo>
                <a:lnTo>
                  <a:pt x="11613" y="375"/>
                </a:lnTo>
                <a:lnTo>
                  <a:pt x="11622" y="357"/>
                </a:lnTo>
                <a:lnTo>
                  <a:pt x="11631" y="339"/>
                </a:lnTo>
                <a:lnTo>
                  <a:pt x="11640" y="321"/>
                </a:lnTo>
                <a:lnTo>
                  <a:pt x="11649" y="305"/>
                </a:lnTo>
                <a:lnTo>
                  <a:pt x="11659" y="289"/>
                </a:lnTo>
                <a:lnTo>
                  <a:pt x="11670" y="272"/>
                </a:lnTo>
                <a:lnTo>
                  <a:pt x="11681" y="256"/>
                </a:lnTo>
                <a:lnTo>
                  <a:pt x="11693" y="241"/>
                </a:lnTo>
                <a:lnTo>
                  <a:pt x="11704" y="225"/>
                </a:lnTo>
                <a:lnTo>
                  <a:pt x="11717" y="211"/>
                </a:lnTo>
                <a:lnTo>
                  <a:pt x="11730" y="197"/>
                </a:lnTo>
                <a:lnTo>
                  <a:pt x="11744" y="182"/>
                </a:lnTo>
                <a:lnTo>
                  <a:pt x="11757" y="169"/>
                </a:lnTo>
                <a:lnTo>
                  <a:pt x="11771" y="156"/>
                </a:lnTo>
                <a:lnTo>
                  <a:pt x="11792" y="138"/>
                </a:lnTo>
                <a:lnTo>
                  <a:pt x="11812" y="123"/>
                </a:lnTo>
                <a:lnTo>
                  <a:pt x="11832" y="108"/>
                </a:lnTo>
                <a:lnTo>
                  <a:pt x="11854" y="94"/>
                </a:lnTo>
                <a:lnTo>
                  <a:pt x="11876" y="81"/>
                </a:lnTo>
                <a:lnTo>
                  <a:pt x="11899" y="70"/>
                </a:lnTo>
                <a:lnTo>
                  <a:pt x="11922" y="60"/>
                </a:lnTo>
                <a:lnTo>
                  <a:pt x="11946" y="50"/>
                </a:lnTo>
                <a:lnTo>
                  <a:pt x="11971" y="41"/>
                </a:lnTo>
                <a:lnTo>
                  <a:pt x="11995" y="34"/>
                </a:lnTo>
                <a:lnTo>
                  <a:pt x="12021" y="28"/>
                </a:lnTo>
                <a:lnTo>
                  <a:pt x="12047" y="24"/>
                </a:lnTo>
                <a:lnTo>
                  <a:pt x="12075" y="20"/>
                </a:lnTo>
                <a:lnTo>
                  <a:pt x="12101" y="17"/>
                </a:lnTo>
                <a:lnTo>
                  <a:pt x="12130" y="15"/>
                </a:lnTo>
                <a:lnTo>
                  <a:pt x="12158" y="15"/>
                </a:lnTo>
                <a:lnTo>
                  <a:pt x="12188" y="15"/>
                </a:lnTo>
                <a:lnTo>
                  <a:pt x="12216" y="17"/>
                </a:lnTo>
                <a:lnTo>
                  <a:pt x="12245" y="20"/>
                </a:lnTo>
                <a:lnTo>
                  <a:pt x="12272" y="24"/>
                </a:lnTo>
                <a:lnTo>
                  <a:pt x="12299" y="29"/>
                </a:lnTo>
                <a:lnTo>
                  <a:pt x="12326" y="35"/>
                </a:lnTo>
                <a:lnTo>
                  <a:pt x="12352" y="43"/>
                </a:lnTo>
                <a:lnTo>
                  <a:pt x="12378" y="52"/>
                </a:lnTo>
                <a:lnTo>
                  <a:pt x="12403" y="62"/>
                </a:lnTo>
                <a:lnTo>
                  <a:pt x="12427" y="72"/>
                </a:lnTo>
                <a:lnTo>
                  <a:pt x="12451" y="84"/>
                </a:lnTo>
                <a:lnTo>
                  <a:pt x="12475" y="98"/>
                </a:lnTo>
                <a:lnTo>
                  <a:pt x="12498" y="112"/>
                </a:lnTo>
                <a:lnTo>
                  <a:pt x="12521" y="127"/>
                </a:lnTo>
                <a:lnTo>
                  <a:pt x="12543" y="145"/>
                </a:lnTo>
                <a:lnTo>
                  <a:pt x="12564" y="162"/>
                </a:lnTo>
                <a:lnTo>
                  <a:pt x="12485" y="272"/>
                </a:lnTo>
                <a:lnTo>
                  <a:pt x="12463" y="258"/>
                </a:lnTo>
                <a:lnTo>
                  <a:pt x="12440" y="244"/>
                </a:lnTo>
                <a:lnTo>
                  <a:pt x="12419" y="230"/>
                </a:lnTo>
                <a:lnTo>
                  <a:pt x="12398" y="219"/>
                </a:lnTo>
                <a:lnTo>
                  <a:pt x="12378" y="209"/>
                </a:lnTo>
                <a:lnTo>
                  <a:pt x="12359" y="199"/>
                </a:lnTo>
                <a:lnTo>
                  <a:pt x="12339" y="191"/>
                </a:lnTo>
                <a:lnTo>
                  <a:pt x="12321" y="183"/>
                </a:lnTo>
                <a:lnTo>
                  <a:pt x="12303" y="177"/>
                </a:lnTo>
                <a:lnTo>
                  <a:pt x="12284" y="172"/>
                </a:lnTo>
                <a:lnTo>
                  <a:pt x="12265" y="168"/>
                </a:lnTo>
                <a:lnTo>
                  <a:pt x="12246" y="164"/>
                </a:lnTo>
                <a:lnTo>
                  <a:pt x="12225" y="162"/>
                </a:lnTo>
                <a:lnTo>
                  <a:pt x="12205" y="160"/>
                </a:lnTo>
                <a:lnTo>
                  <a:pt x="12184" y="158"/>
                </a:lnTo>
                <a:lnTo>
                  <a:pt x="12162" y="158"/>
                </a:lnTo>
                <a:lnTo>
                  <a:pt x="12131" y="159"/>
                </a:lnTo>
                <a:lnTo>
                  <a:pt x="12100" y="162"/>
                </a:lnTo>
                <a:lnTo>
                  <a:pt x="12070" y="166"/>
                </a:lnTo>
                <a:lnTo>
                  <a:pt x="12041" y="173"/>
                </a:lnTo>
                <a:lnTo>
                  <a:pt x="12027" y="177"/>
                </a:lnTo>
                <a:lnTo>
                  <a:pt x="12014" y="181"/>
                </a:lnTo>
                <a:lnTo>
                  <a:pt x="11999" y="186"/>
                </a:lnTo>
                <a:lnTo>
                  <a:pt x="11986" y="192"/>
                </a:lnTo>
                <a:lnTo>
                  <a:pt x="11973" y="198"/>
                </a:lnTo>
                <a:lnTo>
                  <a:pt x="11961" y="204"/>
                </a:lnTo>
                <a:lnTo>
                  <a:pt x="11948" y="211"/>
                </a:lnTo>
                <a:lnTo>
                  <a:pt x="11936" y="218"/>
                </a:lnTo>
                <a:lnTo>
                  <a:pt x="11924" y="226"/>
                </a:lnTo>
                <a:lnTo>
                  <a:pt x="11912" y="234"/>
                </a:lnTo>
                <a:lnTo>
                  <a:pt x="11902" y="244"/>
                </a:lnTo>
                <a:lnTo>
                  <a:pt x="11890" y="253"/>
                </a:lnTo>
                <a:lnTo>
                  <a:pt x="11880" y="263"/>
                </a:lnTo>
                <a:lnTo>
                  <a:pt x="11870" y="273"/>
                </a:lnTo>
                <a:lnTo>
                  <a:pt x="11861" y="285"/>
                </a:lnTo>
                <a:lnTo>
                  <a:pt x="11852" y="297"/>
                </a:lnTo>
                <a:lnTo>
                  <a:pt x="11843" y="309"/>
                </a:lnTo>
                <a:lnTo>
                  <a:pt x="11834" y="321"/>
                </a:lnTo>
                <a:lnTo>
                  <a:pt x="11826" y="335"/>
                </a:lnTo>
                <a:lnTo>
                  <a:pt x="11819" y="349"/>
                </a:lnTo>
                <a:lnTo>
                  <a:pt x="11812" y="363"/>
                </a:lnTo>
                <a:lnTo>
                  <a:pt x="11805" y="377"/>
                </a:lnTo>
                <a:lnTo>
                  <a:pt x="11799" y="393"/>
                </a:lnTo>
                <a:lnTo>
                  <a:pt x="11794" y="409"/>
                </a:lnTo>
                <a:lnTo>
                  <a:pt x="11787" y="431"/>
                </a:lnTo>
                <a:lnTo>
                  <a:pt x="11779" y="452"/>
                </a:lnTo>
                <a:lnTo>
                  <a:pt x="11773" y="474"/>
                </a:lnTo>
                <a:lnTo>
                  <a:pt x="11767" y="495"/>
                </a:lnTo>
                <a:lnTo>
                  <a:pt x="11762" y="517"/>
                </a:lnTo>
                <a:lnTo>
                  <a:pt x="11758" y="541"/>
                </a:lnTo>
                <a:lnTo>
                  <a:pt x="11753" y="563"/>
                </a:lnTo>
                <a:lnTo>
                  <a:pt x="11750" y="587"/>
                </a:lnTo>
                <a:lnTo>
                  <a:pt x="11743" y="635"/>
                </a:lnTo>
                <a:lnTo>
                  <a:pt x="11739" y="684"/>
                </a:lnTo>
                <a:lnTo>
                  <a:pt x="11736" y="735"/>
                </a:lnTo>
                <a:lnTo>
                  <a:pt x="11735" y="786"/>
                </a:lnTo>
                <a:lnTo>
                  <a:pt x="11736" y="823"/>
                </a:lnTo>
                <a:lnTo>
                  <a:pt x="11737" y="858"/>
                </a:lnTo>
                <a:lnTo>
                  <a:pt x="11739" y="892"/>
                </a:lnTo>
                <a:lnTo>
                  <a:pt x="11742" y="926"/>
                </a:lnTo>
                <a:lnTo>
                  <a:pt x="11746" y="958"/>
                </a:lnTo>
                <a:lnTo>
                  <a:pt x="11750" y="989"/>
                </a:lnTo>
                <a:lnTo>
                  <a:pt x="11755" y="1019"/>
                </a:lnTo>
                <a:lnTo>
                  <a:pt x="11762" y="1049"/>
                </a:lnTo>
                <a:lnTo>
                  <a:pt x="11769" y="1077"/>
                </a:lnTo>
                <a:lnTo>
                  <a:pt x="11776" y="1104"/>
                </a:lnTo>
                <a:lnTo>
                  <a:pt x="11786" y="1129"/>
                </a:lnTo>
                <a:lnTo>
                  <a:pt x="11795" y="1153"/>
                </a:lnTo>
                <a:lnTo>
                  <a:pt x="11805" y="1176"/>
                </a:lnTo>
                <a:lnTo>
                  <a:pt x="11815" y="1198"/>
                </a:lnTo>
                <a:lnTo>
                  <a:pt x="11826" y="1218"/>
                </a:lnTo>
                <a:lnTo>
                  <a:pt x="11838" y="1238"/>
                </a:lnTo>
                <a:lnTo>
                  <a:pt x="11853" y="1255"/>
                </a:lnTo>
                <a:lnTo>
                  <a:pt x="11868" y="1272"/>
                </a:lnTo>
                <a:lnTo>
                  <a:pt x="11884" y="1289"/>
                </a:lnTo>
                <a:lnTo>
                  <a:pt x="11904" y="1303"/>
                </a:lnTo>
                <a:lnTo>
                  <a:pt x="11923" y="1317"/>
                </a:lnTo>
                <a:lnTo>
                  <a:pt x="11944" y="1330"/>
                </a:lnTo>
                <a:lnTo>
                  <a:pt x="11967" y="1343"/>
                </a:lnTo>
                <a:lnTo>
                  <a:pt x="11990" y="1353"/>
                </a:lnTo>
                <a:lnTo>
                  <a:pt x="12014" y="1363"/>
                </a:lnTo>
                <a:lnTo>
                  <a:pt x="12039" y="1371"/>
                </a:lnTo>
                <a:lnTo>
                  <a:pt x="12064" y="1378"/>
                </a:lnTo>
                <a:lnTo>
                  <a:pt x="12091" y="1385"/>
                </a:lnTo>
                <a:lnTo>
                  <a:pt x="12118" y="1390"/>
                </a:lnTo>
                <a:lnTo>
                  <a:pt x="12145" y="1393"/>
                </a:lnTo>
                <a:lnTo>
                  <a:pt x="12171" y="1395"/>
                </a:lnTo>
                <a:lnTo>
                  <a:pt x="12197" y="1395"/>
                </a:lnTo>
                <a:lnTo>
                  <a:pt x="12231" y="1395"/>
                </a:lnTo>
                <a:lnTo>
                  <a:pt x="12264" y="1392"/>
                </a:lnTo>
                <a:lnTo>
                  <a:pt x="12280" y="1390"/>
                </a:lnTo>
                <a:lnTo>
                  <a:pt x="12296" y="1387"/>
                </a:lnTo>
                <a:lnTo>
                  <a:pt x="12311" y="1385"/>
                </a:lnTo>
                <a:lnTo>
                  <a:pt x="12326" y="1381"/>
                </a:lnTo>
                <a:lnTo>
                  <a:pt x="12340" y="1376"/>
                </a:lnTo>
                <a:lnTo>
                  <a:pt x="12355" y="1372"/>
                </a:lnTo>
                <a:lnTo>
                  <a:pt x="12369" y="1367"/>
                </a:lnTo>
                <a:lnTo>
                  <a:pt x="12382" y="1362"/>
                </a:lnTo>
                <a:lnTo>
                  <a:pt x="12395" y="1357"/>
                </a:lnTo>
                <a:lnTo>
                  <a:pt x="12409" y="1351"/>
                </a:lnTo>
                <a:lnTo>
                  <a:pt x="12421" y="1344"/>
                </a:lnTo>
                <a:lnTo>
                  <a:pt x="12433" y="1337"/>
                </a:lnTo>
                <a:lnTo>
                  <a:pt x="12433" y="884"/>
                </a:lnTo>
                <a:lnTo>
                  <a:pt x="12135" y="884"/>
                </a:lnTo>
                <a:lnTo>
                  <a:pt x="12100" y="736"/>
                </a:lnTo>
                <a:lnTo>
                  <a:pt x="12599" y="736"/>
                </a:lnTo>
                <a:lnTo>
                  <a:pt x="12599" y="1430"/>
                </a:lnTo>
                <a:close/>
              </a:path>
            </a:pathLst>
          </a:custGeom>
          <a:solidFill>
            <a:schemeClr val="tx1"/>
          </a:solidFill>
          <a:ln w="9525">
            <a:noFill/>
            <a:round/>
            <a:headEnd/>
            <a:tailEnd/>
          </a:ln>
        </p:spPr>
        <p:txBody>
          <a:bodyPr/>
          <a:lstStyle/>
          <a:p>
            <a:pPr fontAlgn="base">
              <a:spcBef>
                <a:spcPct val="0"/>
              </a:spcBef>
              <a:spcAft>
                <a:spcPct val="0"/>
              </a:spcAft>
              <a:defRPr/>
            </a:pPr>
            <a:endParaRPr lang="en-US" sz="1400" dirty="0">
              <a:solidFill>
                <a:srgbClr val="000000"/>
              </a:solidFill>
              <a:latin typeface="Calibri" pitchFamily="34" charset="0"/>
              <a:cs typeface="Arial" pitchFamily="34" charset="0"/>
            </a:endParaRPr>
          </a:p>
        </p:txBody>
      </p:sp>
      <p:sp>
        <p:nvSpPr>
          <p:cNvPr id="6" name="Freeform 6"/>
          <p:cNvSpPr>
            <a:spLocks noEditPoints="1"/>
          </p:cNvSpPr>
          <p:nvPr userDrawn="1"/>
        </p:nvSpPr>
        <p:spPr bwMode="auto">
          <a:xfrm>
            <a:off x="6908800" y="415925"/>
            <a:ext cx="1838325" cy="280988"/>
          </a:xfrm>
          <a:custGeom>
            <a:avLst/>
            <a:gdLst>
              <a:gd name="T0" fmla="*/ 110955 w 12509"/>
              <a:gd name="T1" fmla="*/ 229157 h 1892"/>
              <a:gd name="T2" fmla="*/ 89499 w 12509"/>
              <a:gd name="T3" fmla="*/ 247572 h 1892"/>
              <a:gd name="T4" fmla="*/ 56727 w 12509"/>
              <a:gd name="T5" fmla="*/ 246087 h 1892"/>
              <a:gd name="T6" fmla="*/ 39238 w 12509"/>
              <a:gd name="T7" fmla="*/ 225592 h 1892"/>
              <a:gd name="T8" fmla="*/ 1029 w 12509"/>
              <a:gd name="T9" fmla="*/ 227820 h 1892"/>
              <a:gd name="T10" fmla="*/ 23661 w 12509"/>
              <a:gd name="T11" fmla="*/ 267325 h 1892"/>
              <a:gd name="T12" fmla="*/ 84796 w 12509"/>
              <a:gd name="T13" fmla="*/ 280394 h 1892"/>
              <a:gd name="T14" fmla="*/ 134616 w 12509"/>
              <a:gd name="T15" fmla="*/ 260939 h 1892"/>
              <a:gd name="T16" fmla="*/ 152104 w 12509"/>
              <a:gd name="T17" fmla="*/ 214305 h 1892"/>
              <a:gd name="T18" fmla="*/ 330220 w 12509"/>
              <a:gd name="T19" fmla="*/ 199454 h 1892"/>
              <a:gd name="T20" fmla="*/ 322431 w 12509"/>
              <a:gd name="T21" fmla="*/ 195444 h 1892"/>
              <a:gd name="T22" fmla="*/ 248069 w 12509"/>
              <a:gd name="T23" fmla="*/ 161583 h 1892"/>
              <a:gd name="T24" fmla="*/ 247040 w 12509"/>
              <a:gd name="T25" fmla="*/ 106187 h 1892"/>
              <a:gd name="T26" fmla="*/ 272758 w 12509"/>
              <a:gd name="T27" fmla="*/ 167524 h 1892"/>
              <a:gd name="T28" fmla="*/ 596071 w 12509"/>
              <a:gd name="T29" fmla="*/ 199899 h 1892"/>
              <a:gd name="T30" fmla="*/ 577407 w 12509"/>
              <a:gd name="T31" fmla="*/ 180147 h 1892"/>
              <a:gd name="T32" fmla="*/ 837673 w 12509"/>
              <a:gd name="T33" fmla="*/ 54059 h 1892"/>
              <a:gd name="T34" fmla="*/ 981694 w 12509"/>
              <a:gd name="T35" fmla="*/ 189949 h 1892"/>
              <a:gd name="T36" fmla="*/ 995802 w 12509"/>
              <a:gd name="T37" fmla="*/ 172424 h 1892"/>
              <a:gd name="T38" fmla="*/ 1021520 w 12509"/>
              <a:gd name="T39" fmla="*/ 140791 h 1892"/>
              <a:gd name="T40" fmla="*/ 1021814 w 12509"/>
              <a:gd name="T41" fmla="*/ 96385 h 1892"/>
              <a:gd name="T42" fmla="*/ 991981 w 12509"/>
              <a:gd name="T43" fmla="*/ 62079 h 1892"/>
              <a:gd name="T44" fmla="*/ 924967 w 12509"/>
              <a:gd name="T45" fmla="*/ 180890 h 1892"/>
              <a:gd name="T46" fmla="*/ 963618 w 12509"/>
              <a:gd name="T47" fmla="*/ 223810 h 1892"/>
              <a:gd name="T48" fmla="*/ 983458 w 12509"/>
              <a:gd name="T49" fmla="*/ 135445 h 1892"/>
              <a:gd name="T50" fmla="*/ 963765 w 12509"/>
              <a:gd name="T51" fmla="*/ 152524 h 1892"/>
              <a:gd name="T52" fmla="*/ 958768 w 12509"/>
              <a:gd name="T53" fmla="*/ 85247 h 1892"/>
              <a:gd name="T54" fmla="*/ 982282 w 12509"/>
              <a:gd name="T55" fmla="*/ 98762 h 1892"/>
              <a:gd name="T56" fmla="*/ 1227118 w 12509"/>
              <a:gd name="T57" fmla="*/ 200494 h 1892"/>
              <a:gd name="T58" fmla="*/ 1208454 w 12509"/>
              <a:gd name="T59" fmla="*/ 164999 h 1892"/>
              <a:gd name="T60" fmla="*/ 1147612 w 12509"/>
              <a:gd name="T61" fmla="*/ 138415 h 1892"/>
              <a:gd name="T62" fmla="*/ 1118367 w 12509"/>
              <a:gd name="T63" fmla="*/ 113613 h 1892"/>
              <a:gd name="T64" fmla="*/ 1125862 w 12509"/>
              <a:gd name="T65" fmla="*/ 91187 h 1892"/>
              <a:gd name="T66" fmla="*/ 1163778 w 12509"/>
              <a:gd name="T67" fmla="*/ 81237 h 1892"/>
              <a:gd name="T68" fmla="*/ 1218888 w 12509"/>
              <a:gd name="T69" fmla="*/ 69356 h 1892"/>
              <a:gd name="T70" fmla="*/ 1153050 w 12509"/>
              <a:gd name="T71" fmla="*/ 50495 h 1892"/>
              <a:gd name="T72" fmla="*/ 1101467 w 12509"/>
              <a:gd name="T73" fmla="*/ 66683 h 1892"/>
              <a:gd name="T74" fmla="*/ 1078688 w 12509"/>
              <a:gd name="T75" fmla="*/ 109306 h 1892"/>
              <a:gd name="T76" fmla="*/ 1084419 w 12509"/>
              <a:gd name="T77" fmla="*/ 143613 h 1892"/>
              <a:gd name="T78" fmla="*/ 1116016 w 12509"/>
              <a:gd name="T79" fmla="*/ 170791 h 1892"/>
              <a:gd name="T80" fmla="*/ 1181854 w 12509"/>
              <a:gd name="T81" fmla="*/ 199602 h 1892"/>
              <a:gd name="T82" fmla="*/ 1182589 w 12509"/>
              <a:gd name="T83" fmla="*/ 232127 h 1892"/>
              <a:gd name="T84" fmla="*/ 1161279 w 12509"/>
              <a:gd name="T85" fmla="*/ 248761 h 1892"/>
              <a:gd name="T86" fmla="*/ 1115869 w 12509"/>
              <a:gd name="T87" fmla="*/ 247424 h 1892"/>
              <a:gd name="T88" fmla="*/ 1090885 w 12509"/>
              <a:gd name="T89" fmla="*/ 271483 h 1892"/>
              <a:gd name="T90" fmla="*/ 1161573 w 12509"/>
              <a:gd name="T91" fmla="*/ 279503 h 1892"/>
              <a:gd name="T92" fmla="*/ 1213009 w 12509"/>
              <a:gd name="T93" fmla="*/ 251137 h 1892"/>
              <a:gd name="T94" fmla="*/ 1317057 w 12509"/>
              <a:gd name="T95" fmla="*/ 276830 h 1892"/>
              <a:gd name="T96" fmla="*/ 1618620 w 12509"/>
              <a:gd name="T97" fmla="*/ 53762 h 1892"/>
              <a:gd name="T98" fmla="*/ 1576736 w 12509"/>
              <a:gd name="T99" fmla="*/ 160989 h 1892"/>
              <a:gd name="T100" fmla="*/ 1595841 w 12509"/>
              <a:gd name="T101" fmla="*/ 92524 h 1892"/>
              <a:gd name="T102" fmla="*/ 1609361 w 12509"/>
              <a:gd name="T103" fmla="*/ 140494 h 1892"/>
              <a:gd name="T104" fmla="*/ 1651833 w 12509"/>
              <a:gd name="T105" fmla="*/ 18119 h 1892"/>
              <a:gd name="T106" fmla="*/ 1628760 w 12509"/>
              <a:gd name="T107" fmla="*/ 149 h 1892"/>
              <a:gd name="T108" fmla="*/ 1609361 w 12509"/>
              <a:gd name="T109" fmla="*/ 22574 h 1892"/>
              <a:gd name="T110" fmla="*/ 1628466 w 12509"/>
              <a:gd name="T111" fmla="*/ 44851 h 1892"/>
              <a:gd name="T112" fmla="*/ 1651833 w 12509"/>
              <a:gd name="T113" fmla="*/ 27030 h 1892"/>
              <a:gd name="T114" fmla="*/ 1572474 w 12509"/>
              <a:gd name="T115" fmla="*/ 1634 h 1892"/>
              <a:gd name="T116" fmla="*/ 1545433 w 12509"/>
              <a:gd name="T117" fmla="*/ 12030 h 1892"/>
              <a:gd name="T118" fmla="*/ 1552487 w 12509"/>
              <a:gd name="T119" fmla="*/ 41435 h 1892"/>
              <a:gd name="T120" fmla="*/ 1580704 w 12509"/>
              <a:gd name="T121" fmla="*/ 36683 h 1892"/>
              <a:gd name="T122" fmla="*/ 1778218 w 12509"/>
              <a:gd name="T123" fmla="*/ 84950 h 1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509" h="1892">
                <a:moveTo>
                  <a:pt x="1035" y="1443"/>
                </a:moveTo>
                <a:lnTo>
                  <a:pt x="1035" y="364"/>
                </a:lnTo>
                <a:lnTo>
                  <a:pt x="787" y="364"/>
                </a:lnTo>
                <a:lnTo>
                  <a:pt x="787" y="1372"/>
                </a:lnTo>
                <a:lnTo>
                  <a:pt x="787" y="1390"/>
                </a:lnTo>
                <a:lnTo>
                  <a:pt x="786" y="1409"/>
                </a:lnTo>
                <a:lnTo>
                  <a:pt x="784" y="1426"/>
                </a:lnTo>
                <a:lnTo>
                  <a:pt x="783" y="1442"/>
                </a:lnTo>
                <a:lnTo>
                  <a:pt x="780" y="1459"/>
                </a:lnTo>
                <a:lnTo>
                  <a:pt x="778" y="1474"/>
                </a:lnTo>
                <a:lnTo>
                  <a:pt x="774" y="1489"/>
                </a:lnTo>
                <a:lnTo>
                  <a:pt x="770" y="1504"/>
                </a:lnTo>
                <a:lnTo>
                  <a:pt x="766" y="1518"/>
                </a:lnTo>
                <a:lnTo>
                  <a:pt x="760" y="1531"/>
                </a:lnTo>
                <a:lnTo>
                  <a:pt x="755" y="1543"/>
                </a:lnTo>
                <a:lnTo>
                  <a:pt x="749" y="1556"/>
                </a:lnTo>
                <a:lnTo>
                  <a:pt x="742" y="1568"/>
                </a:lnTo>
                <a:lnTo>
                  <a:pt x="735" y="1579"/>
                </a:lnTo>
                <a:lnTo>
                  <a:pt x="728" y="1589"/>
                </a:lnTo>
                <a:lnTo>
                  <a:pt x="720" y="1600"/>
                </a:lnTo>
                <a:lnTo>
                  <a:pt x="711" y="1609"/>
                </a:lnTo>
                <a:lnTo>
                  <a:pt x="701" y="1618"/>
                </a:lnTo>
                <a:lnTo>
                  <a:pt x="692" y="1626"/>
                </a:lnTo>
                <a:lnTo>
                  <a:pt x="682" y="1633"/>
                </a:lnTo>
                <a:lnTo>
                  <a:pt x="671" y="1640"/>
                </a:lnTo>
                <a:lnTo>
                  <a:pt x="660" y="1648"/>
                </a:lnTo>
                <a:lnTo>
                  <a:pt x="647" y="1653"/>
                </a:lnTo>
                <a:lnTo>
                  <a:pt x="635" y="1658"/>
                </a:lnTo>
                <a:lnTo>
                  <a:pt x="622" y="1663"/>
                </a:lnTo>
                <a:lnTo>
                  <a:pt x="609" y="1667"/>
                </a:lnTo>
                <a:lnTo>
                  <a:pt x="595" y="1670"/>
                </a:lnTo>
                <a:lnTo>
                  <a:pt x="580" y="1673"/>
                </a:lnTo>
                <a:lnTo>
                  <a:pt x="565" y="1675"/>
                </a:lnTo>
                <a:lnTo>
                  <a:pt x="550" y="1676"/>
                </a:lnTo>
                <a:lnTo>
                  <a:pt x="533" y="1677"/>
                </a:lnTo>
                <a:lnTo>
                  <a:pt x="517" y="1677"/>
                </a:lnTo>
                <a:lnTo>
                  <a:pt x="500" y="1677"/>
                </a:lnTo>
                <a:lnTo>
                  <a:pt x="484" y="1676"/>
                </a:lnTo>
                <a:lnTo>
                  <a:pt x="468" y="1675"/>
                </a:lnTo>
                <a:lnTo>
                  <a:pt x="453" y="1673"/>
                </a:lnTo>
                <a:lnTo>
                  <a:pt x="439" y="1671"/>
                </a:lnTo>
                <a:lnTo>
                  <a:pt x="424" y="1668"/>
                </a:lnTo>
                <a:lnTo>
                  <a:pt x="411" y="1665"/>
                </a:lnTo>
                <a:lnTo>
                  <a:pt x="398" y="1661"/>
                </a:lnTo>
                <a:lnTo>
                  <a:pt x="386" y="1657"/>
                </a:lnTo>
                <a:lnTo>
                  <a:pt x="375" y="1652"/>
                </a:lnTo>
                <a:lnTo>
                  <a:pt x="363" y="1647"/>
                </a:lnTo>
                <a:lnTo>
                  <a:pt x="352" y="1640"/>
                </a:lnTo>
                <a:lnTo>
                  <a:pt x="343" y="1634"/>
                </a:lnTo>
                <a:lnTo>
                  <a:pt x="333" y="1627"/>
                </a:lnTo>
                <a:lnTo>
                  <a:pt x="324" y="1619"/>
                </a:lnTo>
                <a:lnTo>
                  <a:pt x="316" y="1612"/>
                </a:lnTo>
                <a:lnTo>
                  <a:pt x="308" y="1603"/>
                </a:lnTo>
                <a:lnTo>
                  <a:pt x="300" y="1593"/>
                </a:lnTo>
                <a:lnTo>
                  <a:pt x="294" y="1583"/>
                </a:lnTo>
                <a:lnTo>
                  <a:pt x="287" y="1572"/>
                </a:lnTo>
                <a:lnTo>
                  <a:pt x="282" y="1560"/>
                </a:lnTo>
                <a:lnTo>
                  <a:pt x="276" y="1546"/>
                </a:lnTo>
                <a:lnTo>
                  <a:pt x="272" y="1533"/>
                </a:lnTo>
                <a:lnTo>
                  <a:pt x="267" y="1519"/>
                </a:lnTo>
                <a:lnTo>
                  <a:pt x="264" y="1504"/>
                </a:lnTo>
                <a:lnTo>
                  <a:pt x="260" y="1487"/>
                </a:lnTo>
                <a:lnTo>
                  <a:pt x="258" y="1470"/>
                </a:lnTo>
                <a:lnTo>
                  <a:pt x="255" y="1451"/>
                </a:lnTo>
                <a:lnTo>
                  <a:pt x="253" y="1433"/>
                </a:lnTo>
                <a:lnTo>
                  <a:pt x="252" y="1414"/>
                </a:lnTo>
                <a:lnTo>
                  <a:pt x="251" y="1393"/>
                </a:lnTo>
                <a:lnTo>
                  <a:pt x="251" y="1372"/>
                </a:lnTo>
                <a:lnTo>
                  <a:pt x="251" y="364"/>
                </a:lnTo>
                <a:lnTo>
                  <a:pt x="0" y="364"/>
                </a:lnTo>
                <a:lnTo>
                  <a:pt x="0" y="1445"/>
                </a:lnTo>
                <a:lnTo>
                  <a:pt x="1" y="1468"/>
                </a:lnTo>
                <a:lnTo>
                  <a:pt x="2" y="1490"/>
                </a:lnTo>
                <a:lnTo>
                  <a:pt x="4" y="1513"/>
                </a:lnTo>
                <a:lnTo>
                  <a:pt x="7" y="1534"/>
                </a:lnTo>
                <a:lnTo>
                  <a:pt x="10" y="1556"/>
                </a:lnTo>
                <a:lnTo>
                  <a:pt x="14" y="1576"/>
                </a:lnTo>
                <a:lnTo>
                  <a:pt x="19" y="1596"/>
                </a:lnTo>
                <a:lnTo>
                  <a:pt x="25" y="1617"/>
                </a:lnTo>
                <a:lnTo>
                  <a:pt x="31" y="1636"/>
                </a:lnTo>
                <a:lnTo>
                  <a:pt x="40" y="1656"/>
                </a:lnTo>
                <a:lnTo>
                  <a:pt x="49" y="1674"/>
                </a:lnTo>
                <a:lnTo>
                  <a:pt x="59" y="1692"/>
                </a:lnTo>
                <a:lnTo>
                  <a:pt x="70" y="1710"/>
                </a:lnTo>
                <a:lnTo>
                  <a:pt x="82" y="1726"/>
                </a:lnTo>
                <a:lnTo>
                  <a:pt x="96" y="1743"/>
                </a:lnTo>
                <a:lnTo>
                  <a:pt x="111" y="1758"/>
                </a:lnTo>
                <a:lnTo>
                  <a:pt x="126" y="1772"/>
                </a:lnTo>
                <a:lnTo>
                  <a:pt x="143" y="1786"/>
                </a:lnTo>
                <a:lnTo>
                  <a:pt x="161" y="1800"/>
                </a:lnTo>
                <a:lnTo>
                  <a:pt x="181" y="1812"/>
                </a:lnTo>
                <a:lnTo>
                  <a:pt x="202" y="1824"/>
                </a:lnTo>
                <a:lnTo>
                  <a:pt x="223" y="1834"/>
                </a:lnTo>
                <a:lnTo>
                  <a:pt x="246" y="1845"/>
                </a:lnTo>
                <a:lnTo>
                  <a:pt x="271" y="1854"/>
                </a:lnTo>
                <a:lnTo>
                  <a:pt x="296" y="1862"/>
                </a:lnTo>
                <a:lnTo>
                  <a:pt x="323" y="1870"/>
                </a:lnTo>
                <a:lnTo>
                  <a:pt x="351" y="1876"/>
                </a:lnTo>
                <a:lnTo>
                  <a:pt x="382" y="1881"/>
                </a:lnTo>
                <a:lnTo>
                  <a:pt x="413" y="1884"/>
                </a:lnTo>
                <a:lnTo>
                  <a:pt x="446" y="1888"/>
                </a:lnTo>
                <a:lnTo>
                  <a:pt x="480" y="1890"/>
                </a:lnTo>
                <a:lnTo>
                  <a:pt x="517" y="1890"/>
                </a:lnTo>
                <a:lnTo>
                  <a:pt x="548" y="1890"/>
                </a:lnTo>
                <a:lnTo>
                  <a:pt x="577" y="1888"/>
                </a:lnTo>
                <a:lnTo>
                  <a:pt x="606" y="1886"/>
                </a:lnTo>
                <a:lnTo>
                  <a:pt x="634" y="1882"/>
                </a:lnTo>
                <a:lnTo>
                  <a:pt x="661" y="1878"/>
                </a:lnTo>
                <a:lnTo>
                  <a:pt x="687" y="1873"/>
                </a:lnTo>
                <a:lnTo>
                  <a:pt x="713" y="1867"/>
                </a:lnTo>
                <a:lnTo>
                  <a:pt x="737" y="1860"/>
                </a:lnTo>
                <a:lnTo>
                  <a:pt x="760" y="1853"/>
                </a:lnTo>
                <a:lnTo>
                  <a:pt x="783" y="1844"/>
                </a:lnTo>
                <a:lnTo>
                  <a:pt x="804" y="1834"/>
                </a:lnTo>
                <a:lnTo>
                  <a:pt x="826" y="1823"/>
                </a:lnTo>
                <a:lnTo>
                  <a:pt x="845" y="1812"/>
                </a:lnTo>
                <a:lnTo>
                  <a:pt x="864" y="1800"/>
                </a:lnTo>
                <a:lnTo>
                  <a:pt x="883" y="1786"/>
                </a:lnTo>
                <a:lnTo>
                  <a:pt x="900" y="1772"/>
                </a:lnTo>
                <a:lnTo>
                  <a:pt x="916" y="1757"/>
                </a:lnTo>
                <a:lnTo>
                  <a:pt x="932" y="1740"/>
                </a:lnTo>
                <a:lnTo>
                  <a:pt x="946" y="1724"/>
                </a:lnTo>
                <a:lnTo>
                  <a:pt x="959" y="1707"/>
                </a:lnTo>
                <a:lnTo>
                  <a:pt x="971" y="1689"/>
                </a:lnTo>
                <a:lnTo>
                  <a:pt x="982" y="1670"/>
                </a:lnTo>
                <a:lnTo>
                  <a:pt x="993" y="1651"/>
                </a:lnTo>
                <a:lnTo>
                  <a:pt x="1002" y="1630"/>
                </a:lnTo>
                <a:lnTo>
                  <a:pt x="1009" y="1610"/>
                </a:lnTo>
                <a:lnTo>
                  <a:pt x="1016" y="1588"/>
                </a:lnTo>
                <a:lnTo>
                  <a:pt x="1022" y="1566"/>
                </a:lnTo>
                <a:lnTo>
                  <a:pt x="1027" y="1542"/>
                </a:lnTo>
                <a:lnTo>
                  <a:pt x="1030" y="1519"/>
                </a:lnTo>
                <a:lnTo>
                  <a:pt x="1033" y="1494"/>
                </a:lnTo>
                <a:lnTo>
                  <a:pt x="1034" y="1470"/>
                </a:lnTo>
                <a:lnTo>
                  <a:pt x="1035" y="1443"/>
                </a:lnTo>
                <a:close/>
                <a:moveTo>
                  <a:pt x="2206" y="1864"/>
                </a:moveTo>
                <a:lnTo>
                  <a:pt x="2467" y="1864"/>
                </a:lnTo>
                <a:lnTo>
                  <a:pt x="2467" y="364"/>
                </a:lnTo>
                <a:lnTo>
                  <a:pt x="2232" y="364"/>
                </a:lnTo>
                <a:lnTo>
                  <a:pt x="2236" y="1049"/>
                </a:lnTo>
                <a:lnTo>
                  <a:pt x="2236" y="1076"/>
                </a:lnTo>
                <a:lnTo>
                  <a:pt x="2237" y="1103"/>
                </a:lnTo>
                <a:lnTo>
                  <a:pt x="2238" y="1133"/>
                </a:lnTo>
                <a:lnTo>
                  <a:pt x="2238" y="1162"/>
                </a:lnTo>
                <a:lnTo>
                  <a:pt x="2240" y="1194"/>
                </a:lnTo>
                <a:lnTo>
                  <a:pt x="2241" y="1225"/>
                </a:lnTo>
                <a:lnTo>
                  <a:pt x="2242" y="1254"/>
                </a:lnTo>
                <a:lnTo>
                  <a:pt x="2244" y="1285"/>
                </a:lnTo>
                <a:lnTo>
                  <a:pt x="2245" y="1315"/>
                </a:lnTo>
                <a:lnTo>
                  <a:pt x="2247" y="1343"/>
                </a:lnTo>
                <a:lnTo>
                  <a:pt x="2249" y="1371"/>
                </a:lnTo>
                <a:lnTo>
                  <a:pt x="2251" y="1397"/>
                </a:lnTo>
                <a:lnTo>
                  <a:pt x="2253" y="1421"/>
                </a:lnTo>
                <a:lnTo>
                  <a:pt x="2255" y="1442"/>
                </a:lnTo>
                <a:lnTo>
                  <a:pt x="2256" y="1461"/>
                </a:lnTo>
                <a:lnTo>
                  <a:pt x="2258" y="1476"/>
                </a:lnTo>
                <a:lnTo>
                  <a:pt x="2251" y="1482"/>
                </a:lnTo>
                <a:lnTo>
                  <a:pt x="2247" y="1469"/>
                </a:lnTo>
                <a:lnTo>
                  <a:pt x="2243" y="1451"/>
                </a:lnTo>
                <a:lnTo>
                  <a:pt x="2237" y="1433"/>
                </a:lnTo>
                <a:lnTo>
                  <a:pt x="2230" y="1412"/>
                </a:lnTo>
                <a:lnTo>
                  <a:pt x="2221" y="1389"/>
                </a:lnTo>
                <a:lnTo>
                  <a:pt x="2213" y="1366"/>
                </a:lnTo>
                <a:lnTo>
                  <a:pt x="2204" y="1341"/>
                </a:lnTo>
                <a:lnTo>
                  <a:pt x="2194" y="1316"/>
                </a:lnTo>
                <a:lnTo>
                  <a:pt x="2184" y="1289"/>
                </a:lnTo>
                <a:lnTo>
                  <a:pt x="2173" y="1262"/>
                </a:lnTo>
                <a:lnTo>
                  <a:pt x="2160" y="1235"/>
                </a:lnTo>
                <a:lnTo>
                  <a:pt x="2148" y="1206"/>
                </a:lnTo>
                <a:lnTo>
                  <a:pt x="2136" y="1178"/>
                </a:lnTo>
                <a:lnTo>
                  <a:pt x="2124" y="1150"/>
                </a:lnTo>
                <a:lnTo>
                  <a:pt x="2110" y="1123"/>
                </a:lnTo>
                <a:lnTo>
                  <a:pt x="2098" y="1097"/>
                </a:lnTo>
                <a:lnTo>
                  <a:pt x="1735" y="364"/>
                </a:lnTo>
                <a:lnTo>
                  <a:pt x="1454" y="364"/>
                </a:lnTo>
                <a:lnTo>
                  <a:pt x="1454" y="1864"/>
                </a:lnTo>
                <a:lnTo>
                  <a:pt x="1698" y="1864"/>
                </a:lnTo>
                <a:lnTo>
                  <a:pt x="1690" y="1138"/>
                </a:lnTo>
                <a:lnTo>
                  <a:pt x="1689" y="1112"/>
                </a:lnTo>
                <a:lnTo>
                  <a:pt x="1688" y="1088"/>
                </a:lnTo>
                <a:lnTo>
                  <a:pt x="1688" y="1062"/>
                </a:lnTo>
                <a:lnTo>
                  <a:pt x="1687" y="1036"/>
                </a:lnTo>
                <a:lnTo>
                  <a:pt x="1687" y="1009"/>
                </a:lnTo>
                <a:lnTo>
                  <a:pt x="1686" y="983"/>
                </a:lnTo>
                <a:lnTo>
                  <a:pt x="1686" y="956"/>
                </a:lnTo>
                <a:lnTo>
                  <a:pt x="1685" y="928"/>
                </a:lnTo>
                <a:lnTo>
                  <a:pt x="1685" y="902"/>
                </a:lnTo>
                <a:lnTo>
                  <a:pt x="1684" y="874"/>
                </a:lnTo>
                <a:lnTo>
                  <a:pt x="1683" y="849"/>
                </a:lnTo>
                <a:lnTo>
                  <a:pt x="1682" y="822"/>
                </a:lnTo>
                <a:lnTo>
                  <a:pt x="1680" y="797"/>
                </a:lnTo>
                <a:lnTo>
                  <a:pt x="1678" y="771"/>
                </a:lnTo>
                <a:lnTo>
                  <a:pt x="1677" y="747"/>
                </a:lnTo>
                <a:lnTo>
                  <a:pt x="1675" y="722"/>
                </a:lnTo>
                <a:lnTo>
                  <a:pt x="1681" y="715"/>
                </a:lnTo>
                <a:lnTo>
                  <a:pt x="1687" y="732"/>
                </a:lnTo>
                <a:lnTo>
                  <a:pt x="1694" y="753"/>
                </a:lnTo>
                <a:lnTo>
                  <a:pt x="1702" y="774"/>
                </a:lnTo>
                <a:lnTo>
                  <a:pt x="1712" y="799"/>
                </a:lnTo>
                <a:lnTo>
                  <a:pt x="1723" y="824"/>
                </a:lnTo>
                <a:lnTo>
                  <a:pt x="1734" y="852"/>
                </a:lnTo>
                <a:lnTo>
                  <a:pt x="1745" y="879"/>
                </a:lnTo>
                <a:lnTo>
                  <a:pt x="1757" y="908"/>
                </a:lnTo>
                <a:lnTo>
                  <a:pt x="1770" y="938"/>
                </a:lnTo>
                <a:lnTo>
                  <a:pt x="1784" y="968"/>
                </a:lnTo>
                <a:lnTo>
                  <a:pt x="1797" y="1000"/>
                </a:lnTo>
                <a:lnTo>
                  <a:pt x="1811" y="1032"/>
                </a:lnTo>
                <a:lnTo>
                  <a:pt x="1826" y="1064"/>
                </a:lnTo>
                <a:lnTo>
                  <a:pt x="1841" y="1096"/>
                </a:lnTo>
                <a:lnTo>
                  <a:pt x="1856" y="1128"/>
                </a:lnTo>
                <a:lnTo>
                  <a:pt x="1871" y="1159"/>
                </a:lnTo>
                <a:lnTo>
                  <a:pt x="2206" y="1864"/>
                </a:lnTo>
                <a:close/>
                <a:moveTo>
                  <a:pt x="2896" y="1864"/>
                </a:moveTo>
                <a:lnTo>
                  <a:pt x="3152" y="1864"/>
                </a:lnTo>
                <a:lnTo>
                  <a:pt x="3152" y="364"/>
                </a:lnTo>
                <a:lnTo>
                  <a:pt x="2896" y="364"/>
                </a:lnTo>
                <a:lnTo>
                  <a:pt x="2896" y="1864"/>
                </a:lnTo>
                <a:close/>
                <a:moveTo>
                  <a:pt x="4121" y="1870"/>
                </a:moveTo>
                <a:lnTo>
                  <a:pt x="4635" y="364"/>
                </a:lnTo>
                <a:lnTo>
                  <a:pt x="4377" y="364"/>
                </a:lnTo>
                <a:lnTo>
                  <a:pt x="4102" y="1200"/>
                </a:lnTo>
                <a:lnTo>
                  <a:pt x="4089" y="1241"/>
                </a:lnTo>
                <a:lnTo>
                  <a:pt x="4076" y="1279"/>
                </a:lnTo>
                <a:lnTo>
                  <a:pt x="4065" y="1315"/>
                </a:lnTo>
                <a:lnTo>
                  <a:pt x="4056" y="1346"/>
                </a:lnTo>
                <a:lnTo>
                  <a:pt x="4047" y="1375"/>
                </a:lnTo>
                <a:lnTo>
                  <a:pt x="4040" y="1400"/>
                </a:lnTo>
                <a:lnTo>
                  <a:pt x="4034" y="1424"/>
                </a:lnTo>
                <a:lnTo>
                  <a:pt x="4029" y="1443"/>
                </a:lnTo>
                <a:lnTo>
                  <a:pt x="4011" y="1515"/>
                </a:lnTo>
                <a:lnTo>
                  <a:pt x="4007" y="1515"/>
                </a:lnTo>
                <a:lnTo>
                  <a:pt x="3990" y="1437"/>
                </a:lnTo>
                <a:lnTo>
                  <a:pt x="3986" y="1416"/>
                </a:lnTo>
                <a:lnTo>
                  <a:pt x="3981" y="1393"/>
                </a:lnTo>
                <a:lnTo>
                  <a:pt x="3975" y="1368"/>
                </a:lnTo>
                <a:lnTo>
                  <a:pt x="3968" y="1341"/>
                </a:lnTo>
                <a:lnTo>
                  <a:pt x="3959" y="1313"/>
                </a:lnTo>
                <a:lnTo>
                  <a:pt x="3950" y="1281"/>
                </a:lnTo>
                <a:lnTo>
                  <a:pt x="3940" y="1248"/>
                </a:lnTo>
                <a:lnTo>
                  <a:pt x="3929" y="1213"/>
                </a:lnTo>
                <a:lnTo>
                  <a:pt x="3659" y="364"/>
                </a:lnTo>
                <a:lnTo>
                  <a:pt x="3387" y="364"/>
                </a:lnTo>
                <a:lnTo>
                  <a:pt x="3890" y="1870"/>
                </a:lnTo>
                <a:lnTo>
                  <a:pt x="4121" y="1870"/>
                </a:lnTo>
                <a:close/>
                <a:moveTo>
                  <a:pt x="4871" y="1864"/>
                </a:moveTo>
                <a:lnTo>
                  <a:pt x="5722" y="1864"/>
                </a:lnTo>
                <a:lnTo>
                  <a:pt x="5722" y="1652"/>
                </a:lnTo>
                <a:lnTo>
                  <a:pt x="5124" y="1652"/>
                </a:lnTo>
                <a:lnTo>
                  <a:pt x="5124" y="1184"/>
                </a:lnTo>
                <a:lnTo>
                  <a:pt x="5579" y="1184"/>
                </a:lnTo>
                <a:lnTo>
                  <a:pt x="5579" y="977"/>
                </a:lnTo>
                <a:lnTo>
                  <a:pt x="5119" y="977"/>
                </a:lnTo>
                <a:lnTo>
                  <a:pt x="5119" y="568"/>
                </a:lnTo>
                <a:lnTo>
                  <a:pt x="5668" y="568"/>
                </a:lnTo>
                <a:lnTo>
                  <a:pt x="5700" y="364"/>
                </a:lnTo>
                <a:lnTo>
                  <a:pt x="4871" y="364"/>
                </a:lnTo>
                <a:lnTo>
                  <a:pt x="4871" y="1864"/>
                </a:lnTo>
                <a:close/>
                <a:moveTo>
                  <a:pt x="6759" y="1864"/>
                </a:moveTo>
                <a:lnTo>
                  <a:pt x="7055" y="1864"/>
                </a:lnTo>
                <a:lnTo>
                  <a:pt x="6835" y="1505"/>
                </a:lnTo>
                <a:lnTo>
                  <a:pt x="6819" y="1480"/>
                </a:lnTo>
                <a:lnTo>
                  <a:pt x="6804" y="1457"/>
                </a:lnTo>
                <a:lnTo>
                  <a:pt x="6789" y="1432"/>
                </a:lnTo>
                <a:lnTo>
                  <a:pt x="6772" y="1407"/>
                </a:lnTo>
                <a:lnTo>
                  <a:pt x="6757" y="1384"/>
                </a:lnTo>
                <a:lnTo>
                  <a:pt x="6742" y="1361"/>
                </a:lnTo>
                <a:lnTo>
                  <a:pt x="6726" y="1339"/>
                </a:lnTo>
                <a:lnTo>
                  <a:pt x="6710" y="1318"/>
                </a:lnTo>
                <a:lnTo>
                  <a:pt x="6695" y="1298"/>
                </a:lnTo>
                <a:lnTo>
                  <a:pt x="6680" y="1279"/>
                </a:lnTo>
                <a:lnTo>
                  <a:pt x="6666" y="1262"/>
                </a:lnTo>
                <a:lnTo>
                  <a:pt x="6652" y="1246"/>
                </a:lnTo>
                <a:lnTo>
                  <a:pt x="6639" y="1232"/>
                </a:lnTo>
                <a:lnTo>
                  <a:pt x="6626" y="1221"/>
                </a:lnTo>
                <a:lnTo>
                  <a:pt x="6615" y="1211"/>
                </a:lnTo>
                <a:lnTo>
                  <a:pt x="6603" y="1205"/>
                </a:lnTo>
                <a:lnTo>
                  <a:pt x="6625" y="1204"/>
                </a:lnTo>
                <a:lnTo>
                  <a:pt x="6645" y="1203"/>
                </a:lnTo>
                <a:lnTo>
                  <a:pt x="6666" y="1200"/>
                </a:lnTo>
                <a:lnTo>
                  <a:pt x="6686" y="1196"/>
                </a:lnTo>
                <a:lnTo>
                  <a:pt x="6704" y="1192"/>
                </a:lnTo>
                <a:lnTo>
                  <a:pt x="6724" y="1186"/>
                </a:lnTo>
                <a:lnTo>
                  <a:pt x="6741" y="1179"/>
                </a:lnTo>
                <a:lnTo>
                  <a:pt x="6759" y="1171"/>
                </a:lnTo>
                <a:lnTo>
                  <a:pt x="6776" y="1161"/>
                </a:lnTo>
                <a:lnTo>
                  <a:pt x="6792" y="1152"/>
                </a:lnTo>
                <a:lnTo>
                  <a:pt x="6808" y="1141"/>
                </a:lnTo>
                <a:lnTo>
                  <a:pt x="6823" y="1131"/>
                </a:lnTo>
                <a:lnTo>
                  <a:pt x="6838" y="1118"/>
                </a:lnTo>
                <a:lnTo>
                  <a:pt x="6851" y="1106"/>
                </a:lnTo>
                <a:lnTo>
                  <a:pt x="6864" y="1093"/>
                </a:lnTo>
                <a:lnTo>
                  <a:pt x="6876" y="1080"/>
                </a:lnTo>
                <a:lnTo>
                  <a:pt x="6889" y="1065"/>
                </a:lnTo>
                <a:lnTo>
                  <a:pt x="6900" y="1050"/>
                </a:lnTo>
                <a:lnTo>
                  <a:pt x="6910" y="1035"/>
                </a:lnTo>
                <a:lnTo>
                  <a:pt x="6919" y="1018"/>
                </a:lnTo>
                <a:lnTo>
                  <a:pt x="6928" y="1002"/>
                </a:lnTo>
                <a:lnTo>
                  <a:pt x="6936" y="985"/>
                </a:lnTo>
                <a:lnTo>
                  <a:pt x="6944" y="966"/>
                </a:lnTo>
                <a:lnTo>
                  <a:pt x="6951" y="948"/>
                </a:lnTo>
                <a:lnTo>
                  <a:pt x="6956" y="929"/>
                </a:lnTo>
                <a:lnTo>
                  <a:pt x="6961" y="910"/>
                </a:lnTo>
                <a:lnTo>
                  <a:pt x="6965" y="892"/>
                </a:lnTo>
                <a:lnTo>
                  <a:pt x="6969" y="872"/>
                </a:lnTo>
                <a:lnTo>
                  <a:pt x="6971" y="853"/>
                </a:lnTo>
                <a:lnTo>
                  <a:pt x="6973" y="833"/>
                </a:lnTo>
                <a:lnTo>
                  <a:pt x="6974" y="813"/>
                </a:lnTo>
                <a:lnTo>
                  <a:pt x="6975" y="794"/>
                </a:lnTo>
                <a:lnTo>
                  <a:pt x="6974" y="772"/>
                </a:lnTo>
                <a:lnTo>
                  <a:pt x="6973" y="751"/>
                </a:lnTo>
                <a:lnTo>
                  <a:pt x="6971" y="729"/>
                </a:lnTo>
                <a:lnTo>
                  <a:pt x="6968" y="709"/>
                </a:lnTo>
                <a:lnTo>
                  <a:pt x="6964" y="688"/>
                </a:lnTo>
                <a:lnTo>
                  <a:pt x="6959" y="668"/>
                </a:lnTo>
                <a:lnTo>
                  <a:pt x="6953" y="649"/>
                </a:lnTo>
                <a:lnTo>
                  <a:pt x="6946" y="628"/>
                </a:lnTo>
                <a:lnTo>
                  <a:pt x="6938" y="610"/>
                </a:lnTo>
                <a:lnTo>
                  <a:pt x="6929" y="590"/>
                </a:lnTo>
                <a:lnTo>
                  <a:pt x="6920" y="573"/>
                </a:lnTo>
                <a:lnTo>
                  <a:pt x="6909" y="556"/>
                </a:lnTo>
                <a:lnTo>
                  <a:pt x="6898" y="538"/>
                </a:lnTo>
                <a:lnTo>
                  <a:pt x="6885" y="523"/>
                </a:lnTo>
                <a:lnTo>
                  <a:pt x="6871" y="507"/>
                </a:lnTo>
                <a:lnTo>
                  <a:pt x="6857" y="492"/>
                </a:lnTo>
                <a:lnTo>
                  <a:pt x="6842" y="478"/>
                </a:lnTo>
                <a:lnTo>
                  <a:pt x="6825" y="465"/>
                </a:lnTo>
                <a:lnTo>
                  <a:pt x="6808" y="451"/>
                </a:lnTo>
                <a:lnTo>
                  <a:pt x="6790" y="439"/>
                </a:lnTo>
                <a:lnTo>
                  <a:pt x="6770" y="428"/>
                </a:lnTo>
                <a:lnTo>
                  <a:pt x="6750" y="418"/>
                </a:lnTo>
                <a:lnTo>
                  <a:pt x="6729" y="408"/>
                </a:lnTo>
                <a:lnTo>
                  <a:pt x="6706" y="398"/>
                </a:lnTo>
                <a:lnTo>
                  <a:pt x="6683" y="391"/>
                </a:lnTo>
                <a:lnTo>
                  <a:pt x="6658" y="384"/>
                </a:lnTo>
                <a:lnTo>
                  <a:pt x="6632" y="378"/>
                </a:lnTo>
                <a:lnTo>
                  <a:pt x="6606" y="373"/>
                </a:lnTo>
                <a:lnTo>
                  <a:pt x="6578" y="369"/>
                </a:lnTo>
                <a:lnTo>
                  <a:pt x="6550" y="367"/>
                </a:lnTo>
                <a:lnTo>
                  <a:pt x="6520" y="365"/>
                </a:lnTo>
                <a:lnTo>
                  <a:pt x="6488" y="364"/>
                </a:lnTo>
                <a:lnTo>
                  <a:pt x="6033" y="364"/>
                </a:lnTo>
                <a:lnTo>
                  <a:pt x="6033" y="1864"/>
                </a:lnTo>
                <a:lnTo>
                  <a:pt x="6278" y="1864"/>
                </a:lnTo>
                <a:lnTo>
                  <a:pt x="6278" y="1215"/>
                </a:lnTo>
                <a:lnTo>
                  <a:pt x="6294" y="1218"/>
                </a:lnTo>
                <a:lnTo>
                  <a:pt x="6309" y="1221"/>
                </a:lnTo>
                <a:lnTo>
                  <a:pt x="6322" y="1224"/>
                </a:lnTo>
                <a:lnTo>
                  <a:pt x="6334" y="1229"/>
                </a:lnTo>
                <a:lnTo>
                  <a:pt x="6343" y="1235"/>
                </a:lnTo>
                <a:lnTo>
                  <a:pt x="6353" y="1242"/>
                </a:lnTo>
                <a:lnTo>
                  <a:pt x="6364" y="1251"/>
                </a:lnTo>
                <a:lnTo>
                  <a:pt x="6374" y="1261"/>
                </a:lnTo>
                <a:lnTo>
                  <a:pt x="6405" y="1294"/>
                </a:lnTo>
                <a:lnTo>
                  <a:pt x="6434" y="1330"/>
                </a:lnTo>
                <a:lnTo>
                  <a:pt x="6464" y="1368"/>
                </a:lnTo>
                <a:lnTo>
                  <a:pt x="6494" y="1409"/>
                </a:lnTo>
                <a:lnTo>
                  <a:pt x="6508" y="1431"/>
                </a:lnTo>
                <a:lnTo>
                  <a:pt x="6523" y="1454"/>
                </a:lnTo>
                <a:lnTo>
                  <a:pt x="6539" y="1480"/>
                </a:lnTo>
                <a:lnTo>
                  <a:pt x="6557" y="1507"/>
                </a:lnTo>
                <a:lnTo>
                  <a:pt x="6574" y="1535"/>
                </a:lnTo>
                <a:lnTo>
                  <a:pt x="6591" y="1566"/>
                </a:lnTo>
                <a:lnTo>
                  <a:pt x="6611" y="1598"/>
                </a:lnTo>
                <a:lnTo>
                  <a:pt x="6629" y="1632"/>
                </a:lnTo>
                <a:lnTo>
                  <a:pt x="6759" y="1864"/>
                </a:lnTo>
                <a:close/>
                <a:moveTo>
                  <a:pt x="6715" y="796"/>
                </a:moveTo>
                <a:lnTo>
                  <a:pt x="6715" y="810"/>
                </a:lnTo>
                <a:lnTo>
                  <a:pt x="6714" y="824"/>
                </a:lnTo>
                <a:lnTo>
                  <a:pt x="6713" y="838"/>
                </a:lnTo>
                <a:lnTo>
                  <a:pt x="6711" y="851"/>
                </a:lnTo>
                <a:lnTo>
                  <a:pt x="6708" y="864"/>
                </a:lnTo>
                <a:lnTo>
                  <a:pt x="6705" y="876"/>
                </a:lnTo>
                <a:lnTo>
                  <a:pt x="6701" y="889"/>
                </a:lnTo>
                <a:lnTo>
                  <a:pt x="6697" y="901"/>
                </a:lnTo>
                <a:lnTo>
                  <a:pt x="6692" y="912"/>
                </a:lnTo>
                <a:lnTo>
                  <a:pt x="6687" y="922"/>
                </a:lnTo>
                <a:lnTo>
                  <a:pt x="6682" y="934"/>
                </a:lnTo>
                <a:lnTo>
                  <a:pt x="6676" y="943"/>
                </a:lnTo>
                <a:lnTo>
                  <a:pt x="6670" y="952"/>
                </a:lnTo>
                <a:lnTo>
                  <a:pt x="6664" y="961"/>
                </a:lnTo>
                <a:lnTo>
                  <a:pt x="6656" y="969"/>
                </a:lnTo>
                <a:lnTo>
                  <a:pt x="6649" y="977"/>
                </a:lnTo>
                <a:lnTo>
                  <a:pt x="6640" y="986"/>
                </a:lnTo>
                <a:lnTo>
                  <a:pt x="6630" y="994"/>
                </a:lnTo>
                <a:lnTo>
                  <a:pt x="6620" y="1001"/>
                </a:lnTo>
                <a:lnTo>
                  <a:pt x="6609" y="1007"/>
                </a:lnTo>
                <a:lnTo>
                  <a:pt x="6597" y="1013"/>
                </a:lnTo>
                <a:lnTo>
                  <a:pt x="6585" y="1018"/>
                </a:lnTo>
                <a:lnTo>
                  <a:pt x="6572" y="1022"/>
                </a:lnTo>
                <a:lnTo>
                  <a:pt x="6558" y="1027"/>
                </a:lnTo>
                <a:lnTo>
                  <a:pt x="6543" y="1030"/>
                </a:lnTo>
                <a:lnTo>
                  <a:pt x="6527" y="1033"/>
                </a:lnTo>
                <a:lnTo>
                  <a:pt x="6510" y="1035"/>
                </a:lnTo>
                <a:lnTo>
                  <a:pt x="6491" y="1037"/>
                </a:lnTo>
                <a:lnTo>
                  <a:pt x="6472" y="1039"/>
                </a:lnTo>
                <a:lnTo>
                  <a:pt x="6451" y="1040"/>
                </a:lnTo>
                <a:lnTo>
                  <a:pt x="6428" y="1040"/>
                </a:lnTo>
                <a:lnTo>
                  <a:pt x="6405" y="1041"/>
                </a:lnTo>
                <a:lnTo>
                  <a:pt x="6278" y="1041"/>
                </a:lnTo>
                <a:lnTo>
                  <a:pt x="6278" y="566"/>
                </a:lnTo>
                <a:lnTo>
                  <a:pt x="6413" y="566"/>
                </a:lnTo>
                <a:lnTo>
                  <a:pt x="6454" y="567"/>
                </a:lnTo>
                <a:lnTo>
                  <a:pt x="6490" y="569"/>
                </a:lnTo>
                <a:lnTo>
                  <a:pt x="6508" y="571"/>
                </a:lnTo>
                <a:lnTo>
                  <a:pt x="6524" y="574"/>
                </a:lnTo>
                <a:lnTo>
                  <a:pt x="6540" y="577"/>
                </a:lnTo>
                <a:lnTo>
                  <a:pt x="6555" y="580"/>
                </a:lnTo>
                <a:lnTo>
                  <a:pt x="6569" y="584"/>
                </a:lnTo>
                <a:lnTo>
                  <a:pt x="6583" y="588"/>
                </a:lnTo>
                <a:lnTo>
                  <a:pt x="6595" y="592"/>
                </a:lnTo>
                <a:lnTo>
                  <a:pt x="6608" y="598"/>
                </a:lnTo>
                <a:lnTo>
                  <a:pt x="6619" y="604"/>
                </a:lnTo>
                <a:lnTo>
                  <a:pt x="6629" y="610"/>
                </a:lnTo>
                <a:lnTo>
                  <a:pt x="6639" y="616"/>
                </a:lnTo>
                <a:lnTo>
                  <a:pt x="6647" y="623"/>
                </a:lnTo>
                <a:lnTo>
                  <a:pt x="6655" y="630"/>
                </a:lnTo>
                <a:lnTo>
                  <a:pt x="6664" y="638"/>
                </a:lnTo>
                <a:lnTo>
                  <a:pt x="6671" y="647"/>
                </a:lnTo>
                <a:lnTo>
                  <a:pt x="6678" y="656"/>
                </a:lnTo>
                <a:lnTo>
                  <a:pt x="6684" y="665"/>
                </a:lnTo>
                <a:lnTo>
                  <a:pt x="6689" y="674"/>
                </a:lnTo>
                <a:lnTo>
                  <a:pt x="6694" y="684"/>
                </a:lnTo>
                <a:lnTo>
                  <a:pt x="6699" y="695"/>
                </a:lnTo>
                <a:lnTo>
                  <a:pt x="6702" y="706"/>
                </a:lnTo>
                <a:lnTo>
                  <a:pt x="6706" y="717"/>
                </a:lnTo>
                <a:lnTo>
                  <a:pt x="6709" y="729"/>
                </a:lnTo>
                <a:lnTo>
                  <a:pt x="6711" y="742"/>
                </a:lnTo>
                <a:lnTo>
                  <a:pt x="6713" y="755"/>
                </a:lnTo>
                <a:lnTo>
                  <a:pt x="6714" y="768"/>
                </a:lnTo>
                <a:lnTo>
                  <a:pt x="6715" y="781"/>
                </a:lnTo>
                <a:lnTo>
                  <a:pt x="6715" y="796"/>
                </a:lnTo>
                <a:close/>
                <a:moveTo>
                  <a:pt x="8353" y="1411"/>
                </a:moveTo>
                <a:lnTo>
                  <a:pt x="8353" y="1390"/>
                </a:lnTo>
                <a:lnTo>
                  <a:pt x="8352" y="1370"/>
                </a:lnTo>
                <a:lnTo>
                  <a:pt x="8350" y="1350"/>
                </a:lnTo>
                <a:lnTo>
                  <a:pt x="8347" y="1331"/>
                </a:lnTo>
                <a:lnTo>
                  <a:pt x="8342" y="1311"/>
                </a:lnTo>
                <a:lnTo>
                  <a:pt x="8338" y="1293"/>
                </a:lnTo>
                <a:lnTo>
                  <a:pt x="8333" y="1276"/>
                </a:lnTo>
                <a:lnTo>
                  <a:pt x="8327" y="1257"/>
                </a:lnTo>
                <a:lnTo>
                  <a:pt x="8320" y="1241"/>
                </a:lnTo>
                <a:lnTo>
                  <a:pt x="8313" y="1225"/>
                </a:lnTo>
                <a:lnTo>
                  <a:pt x="8305" y="1208"/>
                </a:lnTo>
                <a:lnTo>
                  <a:pt x="8296" y="1193"/>
                </a:lnTo>
                <a:lnTo>
                  <a:pt x="8285" y="1179"/>
                </a:lnTo>
                <a:lnTo>
                  <a:pt x="8274" y="1164"/>
                </a:lnTo>
                <a:lnTo>
                  <a:pt x="8263" y="1150"/>
                </a:lnTo>
                <a:lnTo>
                  <a:pt x="8251" y="1137"/>
                </a:lnTo>
                <a:lnTo>
                  <a:pt x="8238" y="1124"/>
                </a:lnTo>
                <a:lnTo>
                  <a:pt x="8223" y="1111"/>
                </a:lnTo>
                <a:lnTo>
                  <a:pt x="8210" y="1099"/>
                </a:lnTo>
                <a:lnTo>
                  <a:pt x="8196" y="1088"/>
                </a:lnTo>
                <a:lnTo>
                  <a:pt x="8181" y="1077"/>
                </a:lnTo>
                <a:lnTo>
                  <a:pt x="8165" y="1066"/>
                </a:lnTo>
                <a:lnTo>
                  <a:pt x="8149" y="1056"/>
                </a:lnTo>
                <a:lnTo>
                  <a:pt x="8133" y="1046"/>
                </a:lnTo>
                <a:lnTo>
                  <a:pt x="8116" y="1037"/>
                </a:lnTo>
                <a:lnTo>
                  <a:pt x="8099" y="1028"/>
                </a:lnTo>
                <a:lnTo>
                  <a:pt x="8081" y="1019"/>
                </a:lnTo>
                <a:lnTo>
                  <a:pt x="8063" y="1011"/>
                </a:lnTo>
                <a:lnTo>
                  <a:pt x="8044" y="1004"/>
                </a:lnTo>
                <a:lnTo>
                  <a:pt x="8026" y="997"/>
                </a:lnTo>
                <a:lnTo>
                  <a:pt x="8005" y="990"/>
                </a:lnTo>
                <a:lnTo>
                  <a:pt x="7986" y="984"/>
                </a:lnTo>
                <a:lnTo>
                  <a:pt x="7809" y="932"/>
                </a:lnTo>
                <a:lnTo>
                  <a:pt x="7782" y="923"/>
                </a:lnTo>
                <a:lnTo>
                  <a:pt x="7758" y="915"/>
                </a:lnTo>
                <a:lnTo>
                  <a:pt x="7736" y="906"/>
                </a:lnTo>
                <a:lnTo>
                  <a:pt x="7715" y="897"/>
                </a:lnTo>
                <a:lnTo>
                  <a:pt x="7697" y="888"/>
                </a:lnTo>
                <a:lnTo>
                  <a:pt x="7681" y="878"/>
                </a:lnTo>
                <a:lnTo>
                  <a:pt x="7666" y="868"/>
                </a:lnTo>
                <a:lnTo>
                  <a:pt x="7654" y="858"/>
                </a:lnTo>
                <a:lnTo>
                  <a:pt x="7644" y="848"/>
                </a:lnTo>
                <a:lnTo>
                  <a:pt x="7635" y="836"/>
                </a:lnTo>
                <a:lnTo>
                  <a:pt x="7627" y="823"/>
                </a:lnTo>
                <a:lnTo>
                  <a:pt x="7621" y="810"/>
                </a:lnTo>
                <a:lnTo>
                  <a:pt x="7617" y="796"/>
                </a:lnTo>
                <a:lnTo>
                  <a:pt x="7612" y="780"/>
                </a:lnTo>
                <a:lnTo>
                  <a:pt x="7610" y="765"/>
                </a:lnTo>
                <a:lnTo>
                  <a:pt x="7610" y="748"/>
                </a:lnTo>
                <a:lnTo>
                  <a:pt x="7610" y="736"/>
                </a:lnTo>
                <a:lnTo>
                  <a:pt x="7611" y="725"/>
                </a:lnTo>
                <a:lnTo>
                  <a:pt x="7612" y="714"/>
                </a:lnTo>
                <a:lnTo>
                  <a:pt x="7614" y="704"/>
                </a:lnTo>
                <a:lnTo>
                  <a:pt x="7617" y="694"/>
                </a:lnTo>
                <a:lnTo>
                  <a:pt x="7620" y="683"/>
                </a:lnTo>
                <a:lnTo>
                  <a:pt x="7623" y="673"/>
                </a:lnTo>
                <a:lnTo>
                  <a:pt x="7627" y="664"/>
                </a:lnTo>
                <a:lnTo>
                  <a:pt x="7631" y="655"/>
                </a:lnTo>
                <a:lnTo>
                  <a:pt x="7636" y="647"/>
                </a:lnTo>
                <a:lnTo>
                  <a:pt x="7642" y="637"/>
                </a:lnTo>
                <a:lnTo>
                  <a:pt x="7647" y="629"/>
                </a:lnTo>
                <a:lnTo>
                  <a:pt x="7654" y="621"/>
                </a:lnTo>
                <a:lnTo>
                  <a:pt x="7661" y="614"/>
                </a:lnTo>
                <a:lnTo>
                  <a:pt x="7668" y="607"/>
                </a:lnTo>
                <a:lnTo>
                  <a:pt x="7677" y="600"/>
                </a:lnTo>
                <a:lnTo>
                  <a:pt x="7686" y="592"/>
                </a:lnTo>
                <a:lnTo>
                  <a:pt x="7694" y="586"/>
                </a:lnTo>
                <a:lnTo>
                  <a:pt x="7703" y="580"/>
                </a:lnTo>
                <a:lnTo>
                  <a:pt x="7713" y="575"/>
                </a:lnTo>
                <a:lnTo>
                  <a:pt x="7734" y="566"/>
                </a:lnTo>
                <a:lnTo>
                  <a:pt x="7755" y="558"/>
                </a:lnTo>
                <a:lnTo>
                  <a:pt x="7777" y="552"/>
                </a:lnTo>
                <a:lnTo>
                  <a:pt x="7802" y="547"/>
                </a:lnTo>
                <a:lnTo>
                  <a:pt x="7827" y="545"/>
                </a:lnTo>
                <a:lnTo>
                  <a:pt x="7854" y="544"/>
                </a:lnTo>
                <a:lnTo>
                  <a:pt x="7876" y="544"/>
                </a:lnTo>
                <a:lnTo>
                  <a:pt x="7898" y="545"/>
                </a:lnTo>
                <a:lnTo>
                  <a:pt x="7919" y="547"/>
                </a:lnTo>
                <a:lnTo>
                  <a:pt x="7940" y="551"/>
                </a:lnTo>
                <a:lnTo>
                  <a:pt x="7962" y="555"/>
                </a:lnTo>
                <a:lnTo>
                  <a:pt x="7982" y="560"/>
                </a:lnTo>
                <a:lnTo>
                  <a:pt x="8002" y="565"/>
                </a:lnTo>
                <a:lnTo>
                  <a:pt x="8023" y="571"/>
                </a:lnTo>
                <a:lnTo>
                  <a:pt x="8043" y="578"/>
                </a:lnTo>
                <a:lnTo>
                  <a:pt x="8063" y="587"/>
                </a:lnTo>
                <a:lnTo>
                  <a:pt x="8086" y="596"/>
                </a:lnTo>
                <a:lnTo>
                  <a:pt x="8108" y="607"/>
                </a:lnTo>
                <a:lnTo>
                  <a:pt x="8132" y="618"/>
                </a:lnTo>
                <a:lnTo>
                  <a:pt x="8156" y="630"/>
                </a:lnTo>
                <a:lnTo>
                  <a:pt x="8181" y="645"/>
                </a:lnTo>
                <a:lnTo>
                  <a:pt x="8206" y="659"/>
                </a:lnTo>
                <a:lnTo>
                  <a:pt x="8318" y="483"/>
                </a:lnTo>
                <a:lnTo>
                  <a:pt x="8294" y="467"/>
                </a:lnTo>
                <a:lnTo>
                  <a:pt x="8267" y="450"/>
                </a:lnTo>
                <a:lnTo>
                  <a:pt x="8241" y="436"/>
                </a:lnTo>
                <a:lnTo>
                  <a:pt x="8213" y="422"/>
                </a:lnTo>
                <a:lnTo>
                  <a:pt x="8186" y="410"/>
                </a:lnTo>
                <a:lnTo>
                  <a:pt x="8157" y="397"/>
                </a:lnTo>
                <a:lnTo>
                  <a:pt x="8128" y="387"/>
                </a:lnTo>
                <a:lnTo>
                  <a:pt x="8097" y="377"/>
                </a:lnTo>
                <a:lnTo>
                  <a:pt x="8067" y="369"/>
                </a:lnTo>
                <a:lnTo>
                  <a:pt x="8036" y="361"/>
                </a:lnTo>
                <a:lnTo>
                  <a:pt x="8004" y="354"/>
                </a:lnTo>
                <a:lnTo>
                  <a:pt x="7973" y="349"/>
                </a:lnTo>
                <a:lnTo>
                  <a:pt x="7941" y="345"/>
                </a:lnTo>
                <a:lnTo>
                  <a:pt x="7910" y="342"/>
                </a:lnTo>
                <a:lnTo>
                  <a:pt x="7877" y="341"/>
                </a:lnTo>
                <a:lnTo>
                  <a:pt x="7846" y="340"/>
                </a:lnTo>
                <a:lnTo>
                  <a:pt x="7817" y="341"/>
                </a:lnTo>
                <a:lnTo>
                  <a:pt x="7790" y="342"/>
                </a:lnTo>
                <a:lnTo>
                  <a:pt x="7762" y="345"/>
                </a:lnTo>
                <a:lnTo>
                  <a:pt x="7737" y="348"/>
                </a:lnTo>
                <a:lnTo>
                  <a:pt x="7710" y="353"/>
                </a:lnTo>
                <a:lnTo>
                  <a:pt x="7686" y="359"/>
                </a:lnTo>
                <a:lnTo>
                  <a:pt x="7661" y="366"/>
                </a:lnTo>
                <a:lnTo>
                  <a:pt x="7638" y="373"/>
                </a:lnTo>
                <a:lnTo>
                  <a:pt x="7615" y="381"/>
                </a:lnTo>
                <a:lnTo>
                  <a:pt x="7593" y="391"/>
                </a:lnTo>
                <a:lnTo>
                  <a:pt x="7572" y="401"/>
                </a:lnTo>
                <a:lnTo>
                  <a:pt x="7551" y="412"/>
                </a:lnTo>
                <a:lnTo>
                  <a:pt x="7532" y="424"/>
                </a:lnTo>
                <a:lnTo>
                  <a:pt x="7514" y="436"/>
                </a:lnTo>
                <a:lnTo>
                  <a:pt x="7495" y="449"/>
                </a:lnTo>
                <a:lnTo>
                  <a:pt x="7478" y="464"/>
                </a:lnTo>
                <a:lnTo>
                  <a:pt x="7462" y="479"/>
                </a:lnTo>
                <a:lnTo>
                  <a:pt x="7446" y="494"/>
                </a:lnTo>
                <a:lnTo>
                  <a:pt x="7432" y="511"/>
                </a:lnTo>
                <a:lnTo>
                  <a:pt x="7419" y="528"/>
                </a:lnTo>
                <a:lnTo>
                  <a:pt x="7406" y="545"/>
                </a:lnTo>
                <a:lnTo>
                  <a:pt x="7395" y="565"/>
                </a:lnTo>
                <a:lnTo>
                  <a:pt x="7384" y="583"/>
                </a:lnTo>
                <a:lnTo>
                  <a:pt x="7374" y="604"/>
                </a:lnTo>
                <a:lnTo>
                  <a:pt x="7366" y="624"/>
                </a:lnTo>
                <a:lnTo>
                  <a:pt x="7358" y="646"/>
                </a:lnTo>
                <a:lnTo>
                  <a:pt x="7352" y="667"/>
                </a:lnTo>
                <a:lnTo>
                  <a:pt x="7347" y="689"/>
                </a:lnTo>
                <a:lnTo>
                  <a:pt x="7343" y="713"/>
                </a:lnTo>
                <a:lnTo>
                  <a:pt x="7340" y="736"/>
                </a:lnTo>
                <a:lnTo>
                  <a:pt x="7339" y="760"/>
                </a:lnTo>
                <a:lnTo>
                  <a:pt x="7338" y="784"/>
                </a:lnTo>
                <a:lnTo>
                  <a:pt x="7338" y="800"/>
                </a:lnTo>
                <a:lnTo>
                  <a:pt x="7339" y="815"/>
                </a:lnTo>
                <a:lnTo>
                  <a:pt x="7340" y="830"/>
                </a:lnTo>
                <a:lnTo>
                  <a:pt x="7342" y="845"/>
                </a:lnTo>
                <a:lnTo>
                  <a:pt x="7344" y="859"/>
                </a:lnTo>
                <a:lnTo>
                  <a:pt x="7347" y="873"/>
                </a:lnTo>
                <a:lnTo>
                  <a:pt x="7350" y="888"/>
                </a:lnTo>
                <a:lnTo>
                  <a:pt x="7353" y="901"/>
                </a:lnTo>
                <a:lnTo>
                  <a:pt x="7358" y="915"/>
                </a:lnTo>
                <a:lnTo>
                  <a:pt x="7362" y="928"/>
                </a:lnTo>
                <a:lnTo>
                  <a:pt x="7367" y="941"/>
                </a:lnTo>
                <a:lnTo>
                  <a:pt x="7373" y="954"/>
                </a:lnTo>
                <a:lnTo>
                  <a:pt x="7379" y="967"/>
                </a:lnTo>
                <a:lnTo>
                  <a:pt x="7385" y="980"/>
                </a:lnTo>
                <a:lnTo>
                  <a:pt x="7393" y="992"/>
                </a:lnTo>
                <a:lnTo>
                  <a:pt x="7401" y="1003"/>
                </a:lnTo>
                <a:lnTo>
                  <a:pt x="7412" y="1019"/>
                </a:lnTo>
                <a:lnTo>
                  <a:pt x="7424" y="1034"/>
                </a:lnTo>
                <a:lnTo>
                  <a:pt x="7436" y="1048"/>
                </a:lnTo>
                <a:lnTo>
                  <a:pt x="7451" y="1061"/>
                </a:lnTo>
                <a:lnTo>
                  <a:pt x="7465" y="1075"/>
                </a:lnTo>
                <a:lnTo>
                  <a:pt x="7481" y="1087"/>
                </a:lnTo>
                <a:lnTo>
                  <a:pt x="7497" y="1099"/>
                </a:lnTo>
                <a:lnTo>
                  <a:pt x="7515" y="1109"/>
                </a:lnTo>
                <a:lnTo>
                  <a:pt x="7533" y="1120"/>
                </a:lnTo>
                <a:lnTo>
                  <a:pt x="7552" y="1131"/>
                </a:lnTo>
                <a:lnTo>
                  <a:pt x="7573" y="1140"/>
                </a:lnTo>
                <a:lnTo>
                  <a:pt x="7594" y="1150"/>
                </a:lnTo>
                <a:lnTo>
                  <a:pt x="7617" y="1159"/>
                </a:lnTo>
                <a:lnTo>
                  <a:pt x="7640" y="1167"/>
                </a:lnTo>
                <a:lnTo>
                  <a:pt x="7664" y="1176"/>
                </a:lnTo>
                <a:lnTo>
                  <a:pt x="7690" y="1184"/>
                </a:lnTo>
                <a:lnTo>
                  <a:pt x="7850" y="1229"/>
                </a:lnTo>
                <a:lnTo>
                  <a:pt x="7878" y="1237"/>
                </a:lnTo>
                <a:lnTo>
                  <a:pt x="7904" y="1246"/>
                </a:lnTo>
                <a:lnTo>
                  <a:pt x="7928" y="1256"/>
                </a:lnTo>
                <a:lnTo>
                  <a:pt x="7950" y="1267"/>
                </a:lnTo>
                <a:lnTo>
                  <a:pt x="7971" y="1278"/>
                </a:lnTo>
                <a:lnTo>
                  <a:pt x="7989" y="1290"/>
                </a:lnTo>
                <a:lnTo>
                  <a:pt x="8005" y="1302"/>
                </a:lnTo>
                <a:lnTo>
                  <a:pt x="8020" y="1316"/>
                </a:lnTo>
                <a:lnTo>
                  <a:pt x="8032" y="1330"/>
                </a:lnTo>
                <a:lnTo>
                  <a:pt x="8042" y="1344"/>
                </a:lnTo>
                <a:lnTo>
                  <a:pt x="8051" y="1361"/>
                </a:lnTo>
                <a:lnTo>
                  <a:pt x="8059" y="1377"/>
                </a:lnTo>
                <a:lnTo>
                  <a:pt x="8064" y="1394"/>
                </a:lnTo>
                <a:lnTo>
                  <a:pt x="8069" y="1413"/>
                </a:lnTo>
                <a:lnTo>
                  <a:pt x="8072" y="1432"/>
                </a:lnTo>
                <a:lnTo>
                  <a:pt x="8073" y="1452"/>
                </a:lnTo>
                <a:lnTo>
                  <a:pt x="8072" y="1466"/>
                </a:lnTo>
                <a:lnTo>
                  <a:pt x="8071" y="1480"/>
                </a:lnTo>
                <a:lnTo>
                  <a:pt x="8070" y="1492"/>
                </a:lnTo>
                <a:lnTo>
                  <a:pt x="8068" y="1506"/>
                </a:lnTo>
                <a:lnTo>
                  <a:pt x="8064" y="1518"/>
                </a:lnTo>
                <a:lnTo>
                  <a:pt x="8061" y="1530"/>
                </a:lnTo>
                <a:lnTo>
                  <a:pt x="8057" y="1541"/>
                </a:lnTo>
                <a:lnTo>
                  <a:pt x="8052" y="1553"/>
                </a:lnTo>
                <a:lnTo>
                  <a:pt x="8047" y="1563"/>
                </a:lnTo>
                <a:lnTo>
                  <a:pt x="8042" y="1574"/>
                </a:lnTo>
                <a:lnTo>
                  <a:pt x="8035" y="1583"/>
                </a:lnTo>
                <a:lnTo>
                  <a:pt x="8029" y="1593"/>
                </a:lnTo>
                <a:lnTo>
                  <a:pt x="8021" y="1603"/>
                </a:lnTo>
                <a:lnTo>
                  <a:pt x="8013" y="1611"/>
                </a:lnTo>
                <a:lnTo>
                  <a:pt x="8003" y="1620"/>
                </a:lnTo>
                <a:lnTo>
                  <a:pt x="7994" y="1627"/>
                </a:lnTo>
                <a:lnTo>
                  <a:pt x="7984" y="1635"/>
                </a:lnTo>
                <a:lnTo>
                  <a:pt x="7974" y="1642"/>
                </a:lnTo>
                <a:lnTo>
                  <a:pt x="7963" y="1649"/>
                </a:lnTo>
                <a:lnTo>
                  <a:pt x="7951" y="1655"/>
                </a:lnTo>
                <a:lnTo>
                  <a:pt x="7940" y="1661"/>
                </a:lnTo>
                <a:lnTo>
                  <a:pt x="7928" y="1666"/>
                </a:lnTo>
                <a:lnTo>
                  <a:pt x="7915" y="1671"/>
                </a:lnTo>
                <a:lnTo>
                  <a:pt x="7902" y="1675"/>
                </a:lnTo>
                <a:lnTo>
                  <a:pt x="7887" y="1678"/>
                </a:lnTo>
                <a:lnTo>
                  <a:pt x="7873" y="1681"/>
                </a:lnTo>
                <a:lnTo>
                  <a:pt x="7859" y="1684"/>
                </a:lnTo>
                <a:lnTo>
                  <a:pt x="7844" y="1686"/>
                </a:lnTo>
                <a:lnTo>
                  <a:pt x="7828" y="1688"/>
                </a:lnTo>
                <a:lnTo>
                  <a:pt x="7812" y="1689"/>
                </a:lnTo>
                <a:lnTo>
                  <a:pt x="7796" y="1690"/>
                </a:lnTo>
                <a:lnTo>
                  <a:pt x="7778" y="1690"/>
                </a:lnTo>
                <a:lnTo>
                  <a:pt x="7750" y="1690"/>
                </a:lnTo>
                <a:lnTo>
                  <a:pt x="7721" y="1688"/>
                </a:lnTo>
                <a:lnTo>
                  <a:pt x="7694" y="1686"/>
                </a:lnTo>
                <a:lnTo>
                  <a:pt x="7667" y="1682"/>
                </a:lnTo>
                <a:lnTo>
                  <a:pt x="7642" y="1678"/>
                </a:lnTo>
                <a:lnTo>
                  <a:pt x="7618" y="1672"/>
                </a:lnTo>
                <a:lnTo>
                  <a:pt x="7593" y="1666"/>
                </a:lnTo>
                <a:lnTo>
                  <a:pt x="7570" y="1658"/>
                </a:lnTo>
                <a:lnTo>
                  <a:pt x="7546" y="1650"/>
                </a:lnTo>
                <a:lnTo>
                  <a:pt x="7523" y="1640"/>
                </a:lnTo>
                <a:lnTo>
                  <a:pt x="7499" y="1630"/>
                </a:lnTo>
                <a:lnTo>
                  <a:pt x="7475" y="1619"/>
                </a:lnTo>
                <a:lnTo>
                  <a:pt x="7451" y="1608"/>
                </a:lnTo>
                <a:lnTo>
                  <a:pt x="7425" y="1594"/>
                </a:lnTo>
                <a:lnTo>
                  <a:pt x="7400" y="1581"/>
                </a:lnTo>
                <a:lnTo>
                  <a:pt x="7374" y="1567"/>
                </a:lnTo>
                <a:lnTo>
                  <a:pt x="7280" y="1758"/>
                </a:lnTo>
                <a:lnTo>
                  <a:pt x="7307" y="1774"/>
                </a:lnTo>
                <a:lnTo>
                  <a:pt x="7336" y="1789"/>
                </a:lnTo>
                <a:lnTo>
                  <a:pt x="7364" y="1804"/>
                </a:lnTo>
                <a:lnTo>
                  <a:pt x="7394" y="1816"/>
                </a:lnTo>
                <a:lnTo>
                  <a:pt x="7423" y="1828"/>
                </a:lnTo>
                <a:lnTo>
                  <a:pt x="7453" y="1840"/>
                </a:lnTo>
                <a:lnTo>
                  <a:pt x="7484" y="1850"/>
                </a:lnTo>
                <a:lnTo>
                  <a:pt x="7515" y="1858"/>
                </a:lnTo>
                <a:lnTo>
                  <a:pt x="7546" y="1866"/>
                </a:lnTo>
                <a:lnTo>
                  <a:pt x="7578" y="1873"/>
                </a:lnTo>
                <a:lnTo>
                  <a:pt x="7609" y="1879"/>
                </a:lnTo>
                <a:lnTo>
                  <a:pt x="7641" y="1883"/>
                </a:lnTo>
                <a:lnTo>
                  <a:pt x="7674" y="1888"/>
                </a:lnTo>
                <a:lnTo>
                  <a:pt x="7705" y="1890"/>
                </a:lnTo>
                <a:lnTo>
                  <a:pt x="7738" y="1892"/>
                </a:lnTo>
                <a:lnTo>
                  <a:pt x="7769" y="1892"/>
                </a:lnTo>
                <a:lnTo>
                  <a:pt x="7805" y="1892"/>
                </a:lnTo>
                <a:lnTo>
                  <a:pt x="7838" y="1890"/>
                </a:lnTo>
                <a:lnTo>
                  <a:pt x="7872" y="1887"/>
                </a:lnTo>
                <a:lnTo>
                  <a:pt x="7904" y="1882"/>
                </a:lnTo>
                <a:lnTo>
                  <a:pt x="7935" y="1876"/>
                </a:lnTo>
                <a:lnTo>
                  <a:pt x="7965" y="1869"/>
                </a:lnTo>
                <a:lnTo>
                  <a:pt x="7993" y="1861"/>
                </a:lnTo>
                <a:lnTo>
                  <a:pt x="8022" y="1852"/>
                </a:lnTo>
                <a:lnTo>
                  <a:pt x="8048" y="1842"/>
                </a:lnTo>
                <a:lnTo>
                  <a:pt x="8074" y="1830"/>
                </a:lnTo>
                <a:lnTo>
                  <a:pt x="8098" y="1818"/>
                </a:lnTo>
                <a:lnTo>
                  <a:pt x="8122" y="1805"/>
                </a:lnTo>
                <a:lnTo>
                  <a:pt x="8144" y="1792"/>
                </a:lnTo>
                <a:lnTo>
                  <a:pt x="8165" y="1776"/>
                </a:lnTo>
                <a:lnTo>
                  <a:pt x="8185" y="1761"/>
                </a:lnTo>
                <a:lnTo>
                  <a:pt x="8204" y="1745"/>
                </a:lnTo>
                <a:lnTo>
                  <a:pt x="8221" y="1727"/>
                </a:lnTo>
                <a:lnTo>
                  <a:pt x="8239" y="1710"/>
                </a:lnTo>
                <a:lnTo>
                  <a:pt x="8254" y="1691"/>
                </a:lnTo>
                <a:lnTo>
                  <a:pt x="8268" y="1673"/>
                </a:lnTo>
                <a:lnTo>
                  <a:pt x="8281" y="1653"/>
                </a:lnTo>
                <a:lnTo>
                  <a:pt x="8294" y="1633"/>
                </a:lnTo>
                <a:lnTo>
                  <a:pt x="8305" y="1612"/>
                </a:lnTo>
                <a:lnTo>
                  <a:pt x="8315" y="1590"/>
                </a:lnTo>
                <a:lnTo>
                  <a:pt x="8324" y="1569"/>
                </a:lnTo>
                <a:lnTo>
                  <a:pt x="8331" y="1547"/>
                </a:lnTo>
                <a:lnTo>
                  <a:pt x="8338" y="1525"/>
                </a:lnTo>
                <a:lnTo>
                  <a:pt x="8343" y="1502"/>
                </a:lnTo>
                <a:lnTo>
                  <a:pt x="8348" y="1480"/>
                </a:lnTo>
                <a:lnTo>
                  <a:pt x="8351" y="1458"/>
                </a:lnTo>
                <a:lnTo>
                  <a:pt x="8353" y="1434"/>
                </a:lnTo>
                <a:lnTo>
                  <a:pt x="8353" y="1411"/>
                </a:lnTo>
                <a:close/>
                <a:moveTo>
                  <a:pt x="8707" y="1864"/>
                </a:moveTo>
                <a:lnTo>
                  <a:pt x="8962" y="1864"/>
                </a:lnTo>
                <a:lnTo>
                  <a:pt x="8962" y="364"/>
                </a:lnTo>
                <a:lnTo>
                  <a:pt x="8707" y="364"/>
                </a:lnTo>
                <a:lnTo>
                  <a:pt x="8707" y="1864"/>
                </a:lnTo>
                <a:close/>
                <a:moveTo>
                  <a:pt x="10253" y="572"/>
                </a:moveTo>
                <a:lnTo>
                  <a:pt x="10286" y="364"/>
                </a:lnTo>
                <a:lnTo>
                  <a:pt x="9252" y="364"/>
                </a:lnTo>
                <a:lnTo>
                  <a:pt x="9252" y="572"/>
                </a:lnTo>
                <a:lnTo>
                  <a:pt x="9629" y="572"/>
                </a:lnTo>
                <a:lnTo>
                  <a:pt x="9629" y="1864"/>
                </a:lnTo>
                <a:lnTo>
                  <a:pt x="9878" y="1864"/>
                </a:lnTo>
                <a:lnTo>
                  <a:pt x="9878" y="572"/>
                </a:lnTo>
                <a:lnTo>
                  <a:pt x="10253" y="572"/>
                </a:lnTo>
                <a:close/>
                <a:moveTo>
                  <a:pt x="11219" y="1864"/>
                </a:moveTo>
                <a:lnTo>
                  <a:pt x="11491" y="1864"/>
                </a:lnTo>
                <a:lnTo>
                  <a:pt x="11014" y="362"/>
                </a:lnTo>
                <a:lnTo>
                  <a:pt x="10727" y="362"/>
                </a:lnTo>
                <a:lnTo>
                  <a:pt x="10236" y="1864"/>
                </a:lnTo>
                <a:lnTo>
                  <a:pt x="10493" y="1864"/>
                </a:lnTo>
                <a:lnTo>
                  <a:pt x="10614" y="1470"/>
                </a:lnTo>
                <a:lnTo>
                  <a:pt x="11098" y="1470"/>
                </a:lnTo>
                <a:lnTo>
                  <a:pt x="11219" y="1864"/>
                </a:lnTo>
                <a:close/>
                <a:moveTo>
                  <a:pt x="11041" y="1261"/>
                </a:moveTo>
                <a:lnTo>
                  <a:pt x="10675" y="1261"/>
                </a:lnTo>
                <a:lnTo>
                  <a:pt x="10679" y="1246"/>
                </a:lnTo>
                <a:lnTo>
                  <a:pt x="10685" y="1228"/>
                </a:lnTo>
                <a:lnTo>
                  <a:pt x="10692" y="1204"/>
                </a:lnTo>
                <a:lnTo>
                  <a:pt x="10700" y="1178"/>
                </a:lnTo>
                <a:lnTo>
                  <a:pt x="10710" y="1148"/>
                </a:lnTo>
                <a:lnTo>
                  <a:pt x="10719" y="1117"/>
                </a:lnTo>
                <a:lnTo>
                  <a:pt x="10729" y="1084"/>
                </a:lnTo>
                <a:lnTo>
                  <a:pt x="10739" y="1049"/>
                </a:lnTo>
                <a:lnTo>
                  <a:pt x="10750" y="1013"/>
                </a:lnTo>
                <a:lnTo>
                  <a:pt x="10761" y="976"/>
                </a:lnTo>
                <a:lnTo>
                  <a:pt x="10772" y="939"/>
                </a:lnTo>
                <a:lnTo>
                  <a:pt x="10783" y="901"/>
                </a:lnTo>
                <a:lnTo>
                  <a:pt x="10793" y="863"/>
                </a:lnTo>
                <a:lnTo>
                  <a:pt x="10803" y="827"/>
                </a:lnTo>
                <a:lnTo>
                  <a:pt x="10812" y="793"/>
                </a:lnTo>
                <a:lnTo>
                  <a:pt x="10822" y="760"/>
                </a:lnTo>
                <a:lnTo>
                  <a:pt x="10830" y="729"/>
                </a:lnTo>
                <a:lnTo>
                  <a:pt x="10838" y="702"/>
                </a:lnTo>
                <a:lnTo>
                  <a:pt x="10844" y="676"/>
                </a:lnTo>
                <a:lnTo>
                  <a:pt x="10851" y="655"/>
                </a:lnTo>
                <a:lnTo>
                  <a:pt x="10856" y="636"/>
                </a:lnTo>
                <a:lnTo>
                  <a:pt x="10859" y="623"/>
                </a:lnTo>
                <a:lnTo>
                  <a:pt x="10862" y="615"/>
                </a:lnTo>
                <a:lnTo>
                  <a:pt x="10862" y="611"/>
                </a:lnTo>
                <a:lnTo>
                  <a:pt x="10864" y="611"/>
                </a:lnTo>
                <a:lnTo>
                  <a:pt x="10866" y="621"/>
                </a:lnTo>
                <a:lnTo>
                  <a:pt x="10869" y="635"/>
                </a:lnTo>
                <a:lnTo>
                  <a:pt x="10875" y="654"/>
                </a:lnTo>
                <a:lnTo>
                  <a:pt x="10880" y="677"/>
                </a:lnTo>
                <a:lnTo>
                  <a:pt x="10887" y="704"/>
                </a:lnTo>
                <a:lnTo>
                  <a:pt x="10894" y="733"/>
                </a:lnTo>
                <a:lnTo>
                  <a:pt x="10902" y="765"/>
                </a:lnTo>
                <a:lnTo>
                  <a:pt x="10911" y="799"/>
                </a:lnTo>
                <a:lnTo>
                  <a:pt x="10920" y="834"/>
                </a:lnTo>
                <a:lnTo>
                  <a:pt x="10931" y="871"/>
                </a:lnTo>
                <a:lnTo>
                  <a:pt x="10941" y="908"/>
                </a:lnTo>
                <a:lnTo>
                  <a:pt x="10951" y="946"/>
                </a:lnTo>
                <a:lnTo>
                  <a:pt x="10962" y="984"/>
                </a:lnTo>
                <a:lnTo>
                  <a:pt x="10972" y="1020"/>
                </a:lnTo>
                <a:lnTo>
                  <a:pt x="10981" y="1056"/>
                </a:lnTo>
                <a:lnTo>
                  <a:pt x="10992" y="1091"/>
                </a:lnTo>
                <a:lnTo>
                  <a:pt x="11000" y="1124"/>
                </a:lnTo>
                <a:lnTo>
                  <a:pt x="11009" y="1154"/>
                </a:lnTo>
                <a:lnTo>
                  <a:pt x="11016" y="1182"/>
                </a:lnTo>
                <a:lnTo>
                  <a:pt x="11023" y="1206"/>
                </a:lnTo>
                <a:lnTo>
                  <a:pt x="11030" y="1227"/>
                </a:lnTo>
                <a:lnTo>
                  <a:pt x="11035" y="1243"/>
                </a:lnTo>
                <a:lnTo>
                  <a:pt x="11039" y="1254"/>
                </a:lnTo>
                <a:lnTo>
                  <a:pt x="11041" y="1261"/>
                </a:lnTo>
                <a:close/>
                <a:moveTo>
                  <a:pt x="11243" y="152"/>
                </a:moveTo>
                <a:lnTo>
                  <a:pt x="11242" y="137"/>
                </a:lnTo>
                <a:lnTo>
                  <a:pt x="11240" y="122"/>
                </a:lnTo>
                <a:lnTo>
                  <a:pt x="11237" y="107"/>
                </a:lnTo>
                <a:lnTo>
                  <a:pt x="11232" y="94"/>
                </a:lnTo>
                <a:lnTo>
                  <a:pt x="11226" y="81"/>
                </a:lnTo>
                <a:lnTo>
                  <a:pt x="11219" y="67"/>
                </a:lnTo>
                <a:lnTo>
                  <a:pt x="11209" y="56"/>
                </a:lnTo>
                <a:lnTo>
                  <a:pt x="11199" y="45"/>
                </a:lnTo>
                <a:lnTo>
                  <a:pt x="11188" y="34"/>
                </a:lnTo>
                <a:lnTo>
                  <a:pt x="11177" y="26"/>
                </a:lnTo>
                <a:lnTo>
                  <a:pt x="11165" y="17"/>
                </a:lnTo>
                <a:lnTo>
                  <a:pt x="11152" y="11"/>
                </a:lnTo>
                <a:lnTo>
                  <a:pt x="11139" y="6"/>
                </a:lnTo>
                <a:lnTo>
                  <a:pt x="11126" y="3"/>
                </a:lnTo>
                <a:lnTo>
                  <a:pt x="11113" y="1"/>
                </a:lnTo>
                <a:lnTo>
                  <a:pt x="11098" y="0"/>
                </a:lnTo>
                <a:lnTo>
                  <a:pt x="11083" y="1"/>
                </a:lnTo>
                <a:lnTo>
                  <a:pt x="11068" y="3"/>
                </a:lnTo>
                <a:lnTo>
                  <a:pt x="11054" y="6"/>
                </a:lnTo>
                <a:lnTo>
                  <a:pt x="11040" y="11"/>
                </a:lnTo>
                <a:lnTo>
                  <a:pt x="11027" y="17"/>
                </a:lnTo>
                <a:lnTo>
                  <a:pt x="11016" y="26"/>
                </a:lnTo>
                <a:lnTo>
                  <a:pt x="11004" y="34"/>
                </a:lnTo>
                <a:lnTo>
                  <a:pt x="10994" y="45"/>
                </a:lnTo>
                <a:lnTo>
                  <a:pt x="10983" y="56"/>
                </a:lnTo>
                <a:lnTo>
                  <a:pt x="10975" y="67"/>
                </a:lnTo>
                <a:lnTo>
                  <a:pt x="10967" y="81"/>
                </a:lnTo>
                <a:lnTo>
                  <a:pt x="10962" y="94"/>
                </a:lnTo>
                <a:lnTo>
                  <a:pt x="10957" y="107"/>
                </a:lnTo>
                <a:lnTo>
                  <a:pt x="10954" y="122"/>
                </a:lnTo>
                <a:lnTo>
                  <a:pt x="10952" y="137"/>
                </a:lnTo>
                <a:lnTo>
                  <a:pt x="10951" y="152"/>
                </a:lnTo>
                <a:lnTo>
                  <a:pt x="10952" y="168"/>
                </a:lnTo>
                <a:lnTo>
                  <a:pt x="10954" y="182"/>
                </a:lnTo>
                <a:lnTo>
                  <a:pt x="10957" y="196"/>
                </a:lnTo>
                <a:lnTo>
                  <a:pt x="10962" y="210"/>
                </a:lnTo>
                <a:lnTo>
                  <a:pt x="10967" y="223"/>
                </a:lnTo>
                <a:lnTo>
                  <a:pt x="10975" y="236"/>
                </a:lnTo>
                <a:lnTo>
                  <a:pt x="10983" y="247"/>
                </a:lnTo>
                <a:lnTo>
                  <a:pt x="10994" y="259"/>
                </a:lnTo>
                <a:lnTo>
                  <a:pt x="11004" y="270"/>
                </a:lnTo>
                <a:lnTo>
                  <a:pt x="11015" y="279"/>
                </a:lnTo>
                <a:lnTo>
                  <a:pt x="11027" y="286"/>
                </a:lnTo>
                <a:lnTo>
                  <a:pt x="11040" y="292"/>
                </a:lnTo>
                <a:lnTo>
                  <a:pt x="11053" y="297"/>
                </a:lnTo>
                <a:lnTo>
                  <a:pt x="11067" y="300"/>
                </a:lnTo>
                <a:lnTo>
                  <a:pt x="11081" y="302"/>
                </a:lnTo>
                <a:lnTo>
                  <a:pt x="11096" y="303"/>
                </a:lnTo>
                <a:lnTo>
                  <a:pt x="11111" y="302"/>
                </a:lnTo>
                <a:lnTo>
                  <a:pt x="11125" y="300"/>
                </a:lnTo>
                <a:lnTo>
                  <a:pt x="11139" y="297"/>
                </a:lnTo>
                <a:lnTo>
                  <a:pt x="11152" y="292"/>
                </a:lnTo>
                <a:lnTo>
                  <a:pt x="11165" y="286"/>
                </a:lnTo>
                <a:lnTo>
                  <a:pt x="11177" y="279"/>
                </a:lnTo>
                <a:lnTo>
                  <a:pt x="11188" y="270"/>
                </a:lnTo>
                <a:lnTo>
                  <a:pt x="11199" y="259"/>
                </a:lnTo>
                <a:lnTo>
                  <a:pt x="11209" y="247"/>
                </a:lnTo>
                <a:lnTo>
                  <a:pt x="11219" y="236"/>
                </a:lnTo>
                <a:lnTo>
                  <a:pt x="11226" y="223"/>
                </a:lnTo>
                <a:lnTo>
                  <a:pt x="11232" y="210"/>
                </a:lnTo>
                <a:lnTo>
                  <a:pt x="11237" y="196"/>
                </a:lnTo>
                <a:lnTo>
                  <a:pt x="11240" y="182"/>
                </a:lnTo>
                <a:lnTo>
                  <a:pt x="11242" y="168"/>
                </a:lnTo>
                <a:lnTo>
                  <a:pt x="11243" y="152"/>
                </a:lnTo>
                <a:close/>
                <a:moveTo>
                  <a:pt x="10789" y="152"/>
                </a:moveTo>
                <a:lnTo>
                  <a:pt x="10789" y="137"/>
                </a:lnTo>
                <a:lnTo>
                  <a:pt x="10787" y="122"/>
                </a:lnTo>
                <a:lnTo>
                  <a:pt x="10783" y="107"/>
                </a:lnTo>
                <a:lnTo>
                  <a:pt x="10779" y="94"/>
                </a:lnTo>
                <a:lnTo>
                  <a:pt x="10773" y="81"/>
                </a:lnTo>
                <a:lnTo>
                  <a:pt x="10766" y="67"/>
                </a:lnTo>
                <a:lnTo>
                  <a:pt x="10756" y="56"/>
                </a:lnTo>
                <a:lnTo>
                  <a:pt x="10747" y="45"/>
                </a:lnTo>
                <a:lnTo>
                  <a:pt x="10736" y="34"/>
                </a:lnTo>
                <a:lnTo>
                  <a:pt x="10725" y="26"/>
                </a:lnTo>
                <a:lnTo>
                  <a:pt x="10713" y="17"/>
                </a:lnTo>
                <a:lnTo>
                  <a:pt x="10700" y="11"/>
                </a:lnTo>
                <a:lnTo>
                  <a:pt x="10687" y="6"/>
                </a:lnTo>
                <a:lnTo>
                  <a:pt x="10674" y="3"/>
                </a:lnTo>
                <a:lnTo>
                  <a:pt x="10660" y="1"/>
                </a:lnTo>
                <a:lnTo>
                  <a:pt x="10644" y="0"/>
                </a:lnTo>
                <a:lnTo>
                  <a:pt x="10629" y="1"/>
                </a:lnTo>
                <a:lnTo>
                  <a:pt x="10615" y="3"/>
                </a:lnTo>
                <a:lnTo>
                  <a:pt x="10602" y="6"/>
                </a:lnTo>
                <a:lnTo>
                  <a:pt x="10588" y="11"/>
                </a:lnTo>
                <a:lnTo>
                  <a:pt x="10576" y="17"/>
                </a:lnTo>
                <a:lnTo>
                  <a:pt x="10564" y="26"/>
                </a:lnTo>
                <a:lnTo>
                  <a:pt x="10553" y="34"/>
                </a:lnTo>
                <a:lnTo>
                  <a:pt x="10542" y="45"/>
                </a:lnTo>
                <a:lnTo>
                  <a:pt x="10532" y="56"/>
                </a:lnTo>
                <a:lnTo>
                  <a:pt x="10523" y="67"/>
                </a:lnTo>
                <a:lnTo>
                  <a:pt x="10516" y="81"/>
                </a:lnTo>
                <a:lnTo>
                  <a:pt x="10510" y="94"/>
                </a:lnTo>
                <a:lnTo>
                  <a:pt x="10506" y="107"/>
                </a:lnTo>
                <a:lnTo>
                  <a:pt x="10502" y="122"/>
                </a:lnTo>
                <a:lnTo>
                  <a:pt x="10500" y="137"/>
                </a:lnTo>
                <a:lnTo>
                  <a:pt x="10500" y="152"/>
                </a:lnTo>
                <a:lnTo>
                  <a:pt x="10500" y="168"/>
                </a:lnTo>
                <a:lnTo>
                  <a:pt x="10502" y="182"/>
                </a:lnTo>
                <a:lnTo>
                  <a:pt x="10506" y="196"/>
                </a:lnTo>
                <a:lnTo>
                  <a:pt x="10510" y="210"/>
                </a:lnTo>
                <a:lnTo>
                  <a:pt x="10516" y="223"/>
                </a:lnTo>
                <a:lnTo>
                  <a:pt x="10523" y="236"/>
                </a:lnTo>
                <a:lnTo>
                  <a:pt x="10532" y="247"/>
                </a:lnTo>
                <a:lnTo>
                  <a:pt x="10542" y="259"/>
                </a:lnTo>
                <a:lnTo>
                  <a:pt x="10553" y="270"/>
                </a:lnTo>
                <a:lnTo>
                  <a:pt x="10564" y="279"/>
                </a:lnTo>
                <a:lnTo>
                  <a:pt x="10576" y="286"/>
                </a:lnTo>
                <a:lnTo>
                  <a:pt x="10588" y="292"/>
                </a:lnTo>
                <a:lnTo>
                  <a:pt x="10602" y="297"/>
                </a:lnTo>
                <a:lnTo>
                  <a:pt x="10615" y="300"/>
                </a:lnTo>
                <a:lnTo>
                  <a:pt x="10629" y="302"/>
                </a:lnTo>
                <a:lnTo>
                  <a:pt x="10644" y="303"/>
                </a:lnTo>
                <a:lnTo>
                  <a:pt x="10660" y="302"/>
                </a:lnTo>
                <a:lnTo>
                  <a:pt x="10674" y="300"/>
                </a:lnTo>
                <a:lnTo>
                  <a:pt x="10687" y="297"/>
                </a:lnTo>
                <a:lnTo>
                  <a:pt x="10700" y="292"/>
                </a:lnTo>
                <a:lnTo>
                  <a:pt x="10713" y="286"/>
                </a:lnTo>
                <a:lnTo>
                  <a:pt x="10725" y="279"/>
                </a:lnTo>
                <a:lnTo>
                  <a:pt x="10736" y="270"/>
                </a:lnTo>
                <a:lnTo>
                  <a:pt x="10747" y="259"/>
                </a:lnTo>
                <a:lnTo>
                  <a:pt x="10756" y="247"/>
                </a:lnTo>
                <a:lnTo>
                  <a:pt x="10766" y="236"/>
                </a:lnTo>
                <a:lnTo>
                  <a:pt x="10773" y="223"/>
                </a:lnTo>
                <a:lnTo>
                  <a:pt x="10779" y="210"/>
                </a:lnTo>
                <a:lnTo>
                  <a:pt x="10783" y="196"/>
                </a:lnTo>
                <a:lnTo>
                  <a:pt x="10787" y="182"/>
                </a:lnTo>
                <a:lnTo>
                  <a:pt x="10789" y="168"/>
                </a:lnTo>
                <a:lnTo>
                  <a:pt x="10789" y="152"/>
                </a:lnTo>
                <a:close/>
                <a:moveTo>
                  <a:pt x="12476" y="572"/>
                </a:moveTo>
                <a:lnTo>
                  <a:pt x="12509" y="364"/>
                </a:lnTo>
                <a:lnTo>
                  <a:pt x="11474" y="364"/>
                </a:lnTo>
                <a:lnTo>
                  <a:pt x="11474" y="572"/>
                </a:lnTo>
                <a:lnTo>
                  <a:pt x="11852" y="572"/>
                </a:lnTo>
                <a:lnTo>
                  <a:pt x="11852" y="1864"/>
                </a:lnTo>
                <a:lnTo>
                  <a:pt x="12100" y="1864"/>
                </a:lnTo>
                <a:lnTo>
                  <a:pt x="12100" y="572"/>
                </a:lnTo>
                <a:lnTo>
                  <a:pt x="12476" y="572"/>
                </a:lnTo>
                <a:close/>
              </a:path>
            </a:pathLst>
          </a:custGeom>
          <a:solidFill>
            <a:schemeClr val="tx1"/>
          </a:solidFill>
          <a:ln w="9525">
            <a:noFill/>
            <a:round/>
            <a:headEnd/>
            <a:tailEnd/>
          </a:ln>
        </p:spPr>
        <p:txBody>
          <a:bodyPr/>
          <a:lstStyle/>
          <a:p>
            <a:pPr fontAlgn="base">
              <a:spcBef>
                <a:spcPct val="0"/>
              </a:spcBef>
              <a:spcAft>
                <a:spcPct val="0"/>
              </a:spcAft>
              <a:defRPr/>
            </a:pPr>
            <a:endParaRPr lang="en-US" sz="1400" dirty="0">
              <a:solidFill>
                <a:srgbClr val="000000"/>
              </a:solidFill>
              <a:latin typeface="Calibri" pitchFamily="34" charset="0"/>
              <a:cs typeface="Arial" pitchFamily="34" charset="0"/>
            </a:endParaRPr>
          </a:p>
        </p:txBody>
      </p:sp>
      <p:sp>
        <p:nvSpPr>
          <p:cNvPr id="7" name="Freeform 7"/>
          <p:cNvSpPr>
            <a:spLocks/>
          </p:cNvSpPr>
          <p:nvPr userDrawn="1"/>
        </p:nvSpPr>
        <p:spPr bwMode="auto">
          <a:xfrm>
            <a:off x="6343650" y="476250"/>
            <a:ext cx="508000" cy="546100"/>
          </a:xfrm>
          <a:custGeom>
            <a:avLst/>
            <a:gdLst>
              <a:gd name="T0" fmla="*/ 0 w 3459"/>
              <a:gd name="T1" fmla="*/ 546100 h 3663"/>
              <a:gd name="T2" fmla="*/ 16302 w 3459"/>
              <a:gd name="T3" fmla="*/ 529850 h 3663"/>
              <a:gd name="T4" fmla="*/ 18945 w 3459"/>
              <a:gd name="T5" fmla="*/ 503163 h 3663"/>
              <a:gd name="T6" fmla="*/ 27170 w 3459"/>
              <a:gd name="T7" fmla="*/ 476477 h 3663"/>
              <a:gd name="T8" fmla="*/ 35247 w 3459"/>
              <a:gd name="T9" fmla="*/ 449642 h 3663"/>
              <a:gd name="T10" fmla="*/ 46262 w 3459"/>
              <a:gd name="T11" fmla="*/ 425639 h 3663"/>
              <a:gd name="T12" fmla="*/ 56983 w 3459"/>
              <a:gd name="T13" fmla="*/ 401338 h 3663"/>
              <a:gd name="T14" fmla="*/ 70641 w 3459"/>
              <a:gd name="T15" fmla="*/ 380019 h 3663"/>
              <a:gd name="T16" fmla="*/ 84153 w 3459"/>
              <a:gd name="T17" fmla="*/ 361383 h 3663"/>
              <a:gd name="T18" fmla="*/ 100454 w 3459"/>
              <a:gd name="T19" fmla="*/ 342598 h 3663"/>
              <a:gd name="T20" fmla="*/ 116756 w 3459"/>
              <a:gd name="T21" fmla="*/ 323814 h 3663"/>
              <a:gd name="T22" fmla="*/ 135702 w 3459"/>
              <a:gd name="T23" fmla="*/ 310545 h 3663"/>
              <a:gd name="T24" fmla="*/ 154794 w 3459"/>
              <a:gd name="T25" fmla="*/ 297127 h 3663"/>
              <a:gd name="T26" fmla="*/ 176530 w 3459"/>
              <a:gd name="T27" fmla="*/ 286393 h 3663"/>
              <a:gd name="T28" fmla="*/ 195622 w 3459"/>
              <a:gd name="T29" fmla="*/ 280877 h 3663"/>
              <a:gd name="T30" fmla="*/ 217211 w 3459"/>
              <a:gd name="T31" fmla="*/ 275659 h 3663"/>
              <a:gd name="T32" fmla="*/ 241737 w 3459"/>
              <a:gd name="T33" fmla="*/ 270292 h 3663"/>
              <a:gd name="T34" fmla="*/ 263473 w 3459"/>
              <a:gd name="T35" fmla="*/ 270292 h 3663"/>
              <a:gd name="T36" fmla="*/ 287999 w 3459"/>
              <a:gd name="T37" fmla="*/ 275659 h 3663"/>
              <a:gd name="T38" fmla="*/ 309735 w 3459"/>
              <a:gd name="T39" fmla="*/ 280877 h 3663"/>
              <a:gd name="T40" fmla="*/ 328680 w 3459"/>
              <a:gd name="T41" fmla="*/ 286393 h 3663"/>
              <a:gd name="T42" fmla="*/ 350269 w 3459"/>
              <a:gd name="T43" fmla="*/ 297127 h 3663"/>
              <a:gd name="T44" fmla="*/ 369508 w 3459"/>
              <a:gd name="T45" fmla="*/ 310545 h 3663"/>
              <a:gd name="T46" fmla="*/ 388453 w 3459"/>
              <a:gd name="T47" fmla="*/ 323814 h 3663"/>
              <a:gd name="T48" fmla="*/ 404755 w 3459"/>
              <a:gd name="T49" fmla="*/ 342598 h 3663"/>
              <a:gd name="T50" fmla="*/ 421057 w 3459"/>
              <a:gd name="T51" fmla="*/ 361383 h 3663"/>
              <a:gd name="T52" fmla="*/ 434715 w 3459"/>
              <a:gd name="T53" fmla="*/ 380019 h 3663"/>
              <a:gd name="T54" fmla="*/ 448080 w 3459"/>
              <a:gd name="T55" fmla="*/ 401338 h 3663"/>
              <a:gd name="T56" fmla="*/ 461738 w 3459"/>
              <a:gd name="T57" fmla="*/ 425639 h 3663"/>
              <a:gd name="T58" fmla="*/ 469962 w 3459"/>
              <a:gd name="T59" fmla="*/ 449642 h 3663"/>
              <a:gd name="T60" fmla="*/ 478040 w 3459"/>
              <a:gd name="T61" fmla="*/ 476477 h 3663"/>
              <a:gd name="T62" fmla="*/ 486264 w 3459"/>
              <a:gd name="T63" fmla="*/ 503163 h 3663"/>
              <a:gd name="T64" fmla="*/ 488908 w 3459"/>
              <a:gd name="T65" fmla="*/ 529850 h 3663"/>
              <a:gd name="T66" fmla="*/ 508000 w 3459"/>
              <a:gd name="T67" fmla="*/ 546100 h 3663"/>
              <a:gd name="T68" fmla="*/ 0 w 3459"/>
              <a:gd name="T69" fmla="*/ 0 h 36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59" h="3663">
                <a:moveTo>
                  <a:pt x="0" y="0"/>
                </a:moveTo>
                <a:lnTo>
                  <a:pt x="0" y="3663"/>
                </a:lnTo>
                <a:lnTo>
                  <a:pt x="93" y="3663"/>
                </a:lnTo>
                <a:lnTo>
                  <a:pt x="111" y="3554"/>
                </a:lnTo>
                <a:lnTo>
                  <a:pt x="111" y="3464"/>
                </a:lnTo>
                <a:lnTo>
                  <a:pt x="129" y="3375"/>
                </a:lnTo>
                <a:lnTo>
                  <a:pt x="148" y="3285"/>
                </a:lnTo>
                <a:lnTo>
                  <a:pt x="185" y="3196"/>
                </a:lnTo>
                <a:lnTo>
                  <a:pt x="204" y="3106"/>
                </a:lnTo>
                <a:lnTo>
                  <a:pt x="240" y="3016"/>
                </a:lnTo>
                <a:lnTo>
                  <a:pt x="278" y="2926"/>
                </a:lnTo>
                <a:lnTo>
                  <a:pt x="315" y="2855"/>
                </a:lnTo>
                <a:lnTo>
                  <a:pt x="351" y="2782"/>
                </a:lnTo>
                <a:lnTo>
                  <a:pt x="388" y="2692"/>
                </a:lnTo>
                <a:lnTo>
                  <a:pt x="426" y="2621"/>
                </a:lnTo>
                <a:lnTo>
                  <a:pt x="481" y="2549"/>
                </a:lnTo>
                <a:lnTo>
                  <a:pt x="518" y="2477"/>
                </a:lnTo>
                <a:lnTo>
                  <a:pt x="573" y="2424"/>
                </a:lnTo>
                <a:lnTo>
                  <a:pt x="629" y="2351"/>
                </a:lnTo>
                <a:lnTo>
                  <a:pt x="684" y="2298"/>
                </a:lnTo>
                <a:lnTo>
                  <a:pt x="740" y="2225"/>
                </a:lnTo>
                <a:lnTo>
                  <a:pt x="795" y="2172"/>
                </a:lnTo>
                <a:lnTo>
                  <a:pt x="869" y="2137"/>
                </a:lnTo>
                <a:lnTo>
                  <a:pt x="924" y="2083"/>
                </a:lnTo>
                <a:lnTo>
                  <a:pt x="999" y="2047"/>
                </a:lnTo>
                <a:lnTo>
                  <a:pt x="1054" y="1993"/>
                </a:lnTo>
                <a:lnTo>
                  <a:pt x="1128" y="1957"/>
                </a:lnTo>
                <a:lnTo>
                  <a:pt x="1202" y="1921"/>
                </a:lnTo>
                <a:lnTo>
                  <a:pt x="1276" y="1903"/>
                </a:lnTo>
                <a:lnTo>
                  <a:pt x="1332" y="1884"/>
                </a:lnTo>
                <a:lnTo>
                  <a:pt x="1406" y="1849"/>
                </a:lnTo>
                <a:lnTo>
                  <a:pt x="1479" y="1849"/>
                </a:lnTo>
                <a:lnTo>
                  <a:pt x="1572" y="1831"/>
                </a:lnTo>
                <a:lnTo>
                  <a:pt x="1646" y="1813"/>
                </a:lnTo>
                <a:lnTo>
                  <a:pt x="1720" y="1813"/>
                </a:lnTo>
                <a:lnTo>
                  <a:pt x="1794" y="1813"/>
                </a:lnTo>
                <a:lnTo>
                  <a:pt x="1868" y="1831"/>
                </a:lnTo>
                <a:lnTo>
                  <a:pt x="1961" y="1849"/>
                </a:lnTo>
                <a:lnTo>
                  <a:pt x="2034" y="1849"/>
                </a:lnTo>
                <a:lnTo>
                  <a:pt x="2109" y="1884"/>
                </a:lnTo>
                <a:lnTo>
                  <a:pt x="2183" y="1903"/>
                </a:lnTo>
                <a:lnTo>
                  <a:pt x="2238" y="1921"/>
                </a:lnTo>
                <a:lnTo>
                  <a:pt x="2312" y="1957"/>
                </a:lnTo>
                <a:lnTo>
                  <a:pt x="2385" y="1993"/>
                </a:lnTo>
                <a:lnTo>
                  <a:pt x="2441" y="2047"/>
                </a:lnTo>
                <a:lnTo>
                  <a:pt x="2516" y="2083"/>
                </a:lnTo>
                <a:lnTo>
                  <a:pt x="2571" y="2137"/>
                </a:lnTo>
                <a:lnTo>
                  <a:pt x="2645" y="2172"/>
                </a:lnTo>
                <a:lnTo>
                  <a:pt x="2700" y="2225"/>
                </a:lnTo>
                <a:lnTo>
                  <a:pt x="2756" y="2298"/>
                </a:lnTo>
                <a:lnTo>
                  <a:pt x="2811" y="2351"/>
                </a:lnTo>
                <a:lnTo>
                  <a:pt x="2867" y="2424"/>
                </a:lnTo>
                <a:lnTo>
                  <a:pt x="2922" y="2477"/>
                </a:lnTo>
                <a:lnTo>
                  <a:pt x="2960" y="2549"/>
                </a:lnTo>
                <a:lnTo>
                  <a:pt x="3015" y="2621"/>
                </a:lnTo>
                <a:lnTo>
                  <a:pt x="3051" y="2692"/>
                </a:lnTo>
                <a:lnTo>
                  <a:pt x="3089" y="2782"/>
                </a:lnTo>
                <a:lnTo>
                  <a:pt x="3144" y="2855"/>
                </a:lnTo>
                <a:lnTo>
                  <a:pt x="3162" y="2926"/>
                </a:lnTo>
                <a:lnTo>
                  <a:pt x="3200" y="3016"/>
                </a:lnTo>
                <a:lnTo>
                  <a:pt x="3237" y="3106"/>
                </a:lnTo>
                <a:lnTo>
                  <a:pt x="3255" y="3196"/>
                </a:lnTo>
                <a:lnTo>
                  <a:pt x="3292" y="3285"/>
                </a:lnTo>
                <a:lnTo>
                  <a:pt x="3311" y="3375"/>
                </a:lnTo>
                <a:lnTo>
                  <a:pt x="3329" y="3464"/>
                </a:lnTo>
                <a:lnTo>
                  <a:pt x="3329" y="3554"/>
                </a:lnTo>
                <a:lnTo>
                  <a:pt x="3348" y="3663"/>
                </a:lnTo>
                <a:lnTo>
                  <a:pt x="3459" y="3663"/>
                </a:lnTo>
                <a:lnTo>
                  <a:pt x="3459" y="0"/>
                </a:lnTo>
                <a:lnTo>
                  <a:pt x="0" y="0"/>
                </a:lnTo>
                <a:close/>
              </a:path>
            </a:pathLst>
          </a:custGeom>
          <a:solidFill>
            <a:srgbClr val="249457"/>
          </a:solidFill>
          <a:ln w="6350" cmpd="sng">
            <a:solidFill>
              <a:srgbClr val="249457"/>
            </a:solidFill>
            <a:round/>
            <a:headEnd/>
            <a:tailEnd/>
          </a:ln>
        </p:spPr>
        <p:txBody>
          <a:bodyPr/>
          <a:lstStyle/>
          <a:p>
            <a:pPr fontAlgn="base">
              <a:spcBef>
                <a:spcPct val="0"/>
              </a:spcBef>
              <a:spcAft>
                <a:spcPct val="0"/>
              </a:spcAft>
              <a:defRPr/>
            </a:pPr>
            <a:endParaRPr lang="en-US" sz="1400" dirty="0">
              <a:solidFill>
                <a:srgbClr val="000000"/>
              </a:solidFill>
              <a:latin typeface="Calibri" pitchFamily="34" charset="0"/>
              <a:cs typeface="Arial" pitchFamily="34" charset="0"/>
            </a:endParaRPr>
          </a:p>
        </p:txBody>
      </p:sp>
      <p:sp>
        <p:nvSpPr>
          <p:cNvPr id="1808386" name="Rectangle 2"/>
          <p:cNvSpPr>
            <a:spLocks noGrp="1" noChangeArrowheads="1"/>
          </p:cNvSpPr>
          <p:nvPr>
            <p:ph type="subTitle" sz="quarter" idx="1"/>
          </p:nvPr>
        </p:nvSpPr>
        <p:spPr>
          <a:xfrm>
            <a:off x="412750" y="3276600"/>
            <a:ext cx="8274050" cy="990600"/>
          </a:xfrm>
          <a:prstGeom prst="rect">
            <a:avLst/>
          </a:prstGeom>
        </p:spPr>
        <p:txBody>
          <a:bodyPr/>
          <a:lstStyle>
            <a:lvl1pPr marL="0" indent="0">
              <a:buFont typeface="Wingdings" pitchFamily="2" charset="2"/>
              <a:buNone/>
              <a:defRPr sz="2800" b="1">
                <a:solidFill>
                  <a:srgbClr val="14646E"/>
                </a:solidFill>
                <a:latin typeface="Calibri" pitchFamily="34" charset="0"/>
              </a:defRPr>
            </a:lvl1pPr>
          </a:lstStyle>
          <a:p>
            <a:endParaRPr lang="de-DE" dirty="0"/>
          </a:p>
        </p:txBody>
      </p:sp>
    </p:spTree>
    <p:extLst>
      <p:ext uri="{BB962C8B-B14F-4D97-AF65-F5344CB8AC3E}">
        <p14:creationId xmlns:p14="http://schemas.microsoft.com/office/powerpoint/2010/main" val="1377476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92258" name="Rectangle 2"/>
          <p:cNvSpPr>
            <a:spLocks noChangeArrowheads="1"/>
          </p:cNvSpPr>
          <p:nvPr userDrawn="1"/>
        </p:nvSpPr>
        <p:spPr bwMode="auto">
          <a:xfrm>
            <a:off x="0" y="6327775"/>
            <a:ext cx="9144000" cy="530225"/>
          </a:xfrm>
          <a:prstGeom prst="rect">
            <a:avLst/>
          </a:prstGeom>
          <a:solidFill>
            <a:srgbClr val="008080"/>
          </a:solidFill>
          <a:ln w="9525">
            <a:noFill/>
            <a:miter lim="800000"/>
            <a:headEnd/>
            <a:tailEnd/>
          </a:ln>
        </p:spPr>
        <p:txBody>
          <a:bodyPr wrap="none" anchor="ctr"/>
          <a:lstStyle/>
          <a:p>
            <a:pPr algn="ctr" eaLnBrk="0" fontAlgn="base" hangingPunct="0">
              <a:spcBef>
                <a:spcPct val="0"/>
              </a:spcBef>
              <a:spcAft>
                <a:spcPct val="0"/>
              </a:spcAft>
            </a:pPr>
            <a:endParaRPr lang="en-US" sz="2600" dirty="0">
              <a:solidFill>
                <a:srgbClr val="000000"/>
              </a:solidFill>
              <a:latin typeface="Franklin Gothic" pitchFamily="34" charset="0"/>
            </a:endParaRPr>
          </a:p>
        </p:txBody>
      </p:sp>
      <p:sp>
        <p:nvSpPr>
          <p:cNvPr id="992259" name="Rectangle 5"/>
          <p:cNvSpPr>
            <a:spLocks noGrp="1" noChangeArrowheads="1"/>
          </p:cNvSpPr>
          <p:nvPr>
            <p:ph type="sldNum" sz="quarter" idx="4"/>
          </p:nvPr>
        </p:nvSpPr>
        <p:spPr bwMode="auto">
          <a:xfrm>
            <a:off x="8667750" y="6584950"/>
            <a:ext cx="438150" cy="17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0">
                <a:solidFill>
                  <a:schemeClr val="bg1"/>
                </a:solidFill>
                <a:latin typeface="Calibri" pitchFamily="34" charset="0"/>
              </a:defRPr>
            </a:lvl1pPr>
          </a:lstStyle>
          <a:p>
            <a:pPr fontAlgn="base">
              <a:spcBef>
                <a:spcPct val="0"/>
              </a:spcBef>
              <a:spcAft>
                <a:spcPct val="0"/>
              </a:spcAft>
            </a:pPr>
            <a:fld id="{153D4C0E-B36C-48EC-8DBB-A3302810839B}" type="slidenum">
              <a:rPr lang="de-AT" smtClean="0">
                <a:solidFill>
                  <a:srgbClr val="FFFFFF"/>
                </a:solidFill>
              </a:rPr>
              <a:pPr fontAlgn="base">
                <a:spcBef>
                  <a:spcPct val="0"/>
                </a:spcBef>
                <a:spcAft>
                  <a:spcPct val="0"/>
                </a:spcAft>
              </a:pPr>
              <a:t>‹Nr.›</a:t>
            </a:fld>
            <a:endParaRPr lang="de-AT" dirty="0" smtClean="0">
              <a:solidFill>
                <a:srgbClr val="FFFFFF"/>
              </a:solidFill>
            </a:endParaRPr>
          </a:p>
        </p:txBody>
      </p:sp>
      <p:sp>
        <p:nvSpPr>
          <p:cNvPr id="992260" name="Text Box 6"/>
          <p:cNvSpPr txBox="1">
            <a:spLocks noChangeArrowheads="1"/>
          </p:cNvSpPr>
          <p:nvPr userDrawn="1"/>
        </p:nvSpPr>
        <p:spPr bwMode="auto">
          <a:xfrm>
            <a:off x="6658547" y="6453336"/>
            <a:ext cx="1939353" cy="271869"/>
          </a:xfrm>
          <a:prstGeom prst="rect">
            <a:avLst/>
          </a:prstGeom>
          <a:noFill/>
          <a:ln w="9525">
            <a:noFill/>
            <a:miter lim="800000"/>
            <a:headEnd/>
            <a:tailEnd/>
          </a:ln>
        </p:spPr>
        <p:txBody>
          <a:bodyPr wrap="none">
            <a:spAutoFit/>
          </a:bodyPr>
          <a:lstStyle/>
          <a:p>
            <a:pPr algn="r" eaLnBrk="0" fontAlgn="base" hangingPunct="0">
              <a:lnSpc>
                <a:spcPct val="80000"/>
              </a:lnSpc>
              <a:spcBef>
                <a:spcPct val="0"/>
              </a:spcBef>
              <a:spcAft>
                <a:spcPct val="0"/>
              </a:spcAft>
            </a:pPr>
            <a:r>
              <a:rPr lang="de-DE" sz="1400" dirty="0" err="1" smtClean="0">
                <a:solidFill>
                  <a:srgbClr val="FFFFFF"/>
                </a:solidFill>
                <a:latin typeface="Calibri" pitchFamily="34" charset="0"/>
              </a:rPr>
              <a:t>Dept</a:t>
            </a:r>
            <a:r>
              <a:rPr lang="de-DE" sz="1400" dirty="0" smtClean="0">
                <a:solidFill>
                  <a:srgbClr val="FFFFFF"/>
                </a:solidFill>
                <a:latin typeface="Calibri" pitchFamily="34" charset="0"/>
              </a:rPr>
              <a:t>. </a:t>
            </a:r>
            <a:r>
              <a:rPr lang="de-DE" sz="1400" dirty="0" err="1" smtClean="0">
                <a:solidFill>
                  <a:srgbClr val="FFFFFF"/>
                </a:solidFill>
                <a:latin typeface="Calibri" pitchFamily="34" charset="0"/>
              </a:rPr>
              <a:t>Molecular</a:t>
            </a:r>
            <a:r>
              <a:rPr lang="de-DE" sz="1400" dirty="0" smtClean="0">
                <a:solidFill>
                  <a:srgbClr val="FFFFFF"/>
                </a:solidFill>
                <a:latin typeface="Calibri" pitchFamily="34" charset="0"/>
              </a:rPr>
              <a:t> </a:t>
            </a:r>
            <a:r>
              <a:rPr lang="de-DE" sz="1400" dirty="0" err="1" smtClean="0">
                <a:solidFill>
                  <a:srgbClr val="FFFFFF"/>
                </a:solidFill>
                <a:latin typeface="Calibri" pitchFamily="34" charset="0"/>
              </a:rPr>
              <a:t>Biology</a:t>
            </a:r>
            <a:endParaRPr lang="de-DE" sz="1400" dirty="0">
              <a:solidFill>
                <a:srgbClr val="FFFFFF"/>
              </a:solidFill>
              <a:latin typeface="Calibri" pitchFamily="34" charset="0"/>
            </a:endParaRPr>
          </a:p>
        </p:txBody>
      </p:sp>
      <p:sp>
        <p:nvSpPr>
          <p:cNvPr id="992261" name="Freeform 7"/>
          <p:cNvSpPr>
            <a:spLocks noEditPoints="1"/>
          </p:cNvSpPr>
          <p:nvPr userDrawn="1"/>
        </p:nvSpPr>
        <p:spPr bwMode="auto">
          <a:xfrm>
            <a:off x="989013" y="6623050"/>
            <a:ext cx="1111250" cy="136525"/>
          </a:xfrm>
          <a:custGeom>
            <a:avLst/>
            <a:gdLst>
              <a:gd name="T0" fmla="*/ 770 w 12599"/>
              <a:gd name="T1" fmla="*/ 1479 h 1547"/>
              <a:gd name="T2" fmla="*/ 314 w 12599"/>
              <a:gd name="T3" fmla="*/ 1535 h 1547"/>
              <a:gd name="T4" fmla="*/ 242 w 12599"/>
              <a:gd name="T5" fmla="*/ 1363 h 1547"/>
              <a:gd name="T6" fmla="*/ 661 w 12599"/>
              <a:gd name="T7" fmla="*/ 1368 h 1547"/>
              <a:gd name="T8" fmla="*/ 816 w 12599"/>
              <a:gd name="T9" fmla="*/ 1140 h 1547"/>
              <a:gd name="T10" fmla="*/ 712 w 12599"/>
              <a:gd name="T11" fmla="*/ 924 h 1547"/>
              <a:gd name="T12" fmla="*/ 185 w 12599"/>
              <a:gd name="T13" fmla="*/ 710 h 1547"/>
              <a:gd name="T14" fmla="*/ 46 w 12599"/>
              <a:gd name="T15" fmla="*/ 444 h 1547"/>
              <a:gd name="T16" fmla="*/ 209 w 12599"/>
              <a:gd name="T17" fmla="*/ 93 h 1547"/>
              <a:gd name="T18" fmla="*/ 670 w 12599"/>
              <a:gd name="T19" fmla="*/ 14 h 1547"/>
              <a:gd name="T20" fmla="*/ 729 w 12599"/>
              <a:gd name="T21" fmla="*/ 181 h 1547"/>
              <a:gd name="T22" fmla="*/ 383 w 12599"/>
              <a:gd name="T23" fmla="*/ 170 h 1547"/>
              <a:gd name="T24" fmla="*/ 240 w 12599"/>
              <a:gd name="T25" fmla="*/ 349 h 1547"/>
              <a:gd name="T26" fmla="*/ 328 w 12599"/>
              <a:gd name="T27" fmla="*/ 561 h 1547"/>
              <a:gd name="T28" fmla="*/ 867 w 12599"/>
              <a:gd name="T29" fmla="*/ 789 h 1547"/>
              <a:gd name="T30" fmla="*/ 1013 w 12599"/>
              <a:gd name="T31" fmla="*/ 1081 h 1547"/>
              <a:gd name="T32" fmla="*/ 3601 w 12599"/>
              <a:gd name="T33" fmla="*/ 1369 h 1547"/>
              <a:gd name="T34" fmla="*/ 5414 w 12599"/>
              <a:gd name="T35" fmla="*/ 181 h 1547"/>
              <a:gd name="T36" fmla="*/ 4982 w 12599"/>
              <a:gd name="T37" fmla="*/ 1368 h 1547"/>
              <a:gd name="T38" fmla="*/ 7106 w 12599"/>
              <a:gd name="T39" fmla="*/ 878 h 1547"/>
              <a:gd name="T40" fmla="*/ 6958 w 12599"/>
              <a:gd name="T41" fmla="*/ 1371 h 1547"/>
              <a:gd name="T42" fmla="*/ 7171 w 12599"/>
              <a:gd name="T43" fmla="*/ 1240 h 1547"/>
              <a:gd name="T44" fmla="*/ 7078 w 12599"/>
              <a:gd name="T45" fmla="*/ 277 h 1547"/>
              <a:gd name="T46" fmla="*/ 6840 w 12599"/>
              <a:gd name="T47" fmla="*/ 672 h 1547"/>
              <a:gd name="T48" fmla="*/ 7114 w 12599"/>
              <a:gd name="T49" fmla="*/ 502 h 1547"/>
              <a:gd name="T50" fmla="*/ 7280 w 12599"/>
              <a:gd name="T51" fmla="*/ 1390 h 1547"/>
              <a:gd name="T52" fmla="*/ 7027 w 12599"/>
              <a:gd name="T53" fmla="*/ 1509 h 1547"/>
              <a:gd name="T54" fmla="*/ 6810 w 12599"/>
              <a:gd name="T55" fmla="*/ 33 h 1547"/>
              <a:gd name="T56" fmla="*/ 7159 w 12599"/>
              <a:gd name="T57" fmla="*/ 109 h 1547"/>
              <a:gd name="T58" fmla="*/ 7311 w 12599"/>
              <a:gd name="T59" fmla="*/ 321 h 1547"/>
              <a:gd name="T60" fmla="*/ 7275 w 12599"/>
              <a:gd name="T61" fmla="*/ 573 h 1547"/>
              <a:gd name="T62" fmla="*/ 7168 w 12599"/>
              <a:gd name="T63" fmla="*/ 761 h 1547"/>
              <a:gd name="T64" fmla="*/ 7383 w 12599"/>
              <a:gd name="T65" fmla="*/ 1090 h 1547"/>
              <a:gd name="T66" fmla="*/ 9006 w 12599"/>
              <a:gd name="T67" fmla="*/ 1444 h 1547"/>
              <a:gd name="T68" fmla="*/ 8480 w 12599"/>
              <a:gd name="T69" fmla="*/ 1532 h 1547"/>
              <a:gd name="T70" fmla="*/ 8238 w 12599"/>
              <a:gd name="T71" fmla="*/ 1394 h 1547"/>
              <a:gd name="T72" fmla="*/ 8328 w 12599"/>
              <a:gd name="T73" fmla="*/ 32 h 1547"/>
              <a:gd name="T74" fmla="*/ 8441 w 12599"/>
              <a:gd name="T75" fmla="*/ 1346 h 1547"/>
              <a:gd name="T76" fmla="*/ 8820 w 12599"/>
              <a:gd name="T77" fmla="*/ 1363 h 1547"/>
              <a:gd name="T78" fmla="*/ 8961 w 12599"/>
              <a:gd name="T79" fmla="*/ 1068 h 1547"/>
              <a:gd name="T80" fmla="*/ 10522 w 12599"/>
              <a:gd name="T81" fmla="*/ 219 h 1547"/>
              <a:gd name="T82" fmla="*/ 10454 w 12599"/>
              <a:gd name="T83" fmla="*/ 723 h 1547"/>
              <a:gd name="T84" fmla="*/ 10640 w 12599"/>
              <a:gd name="T85" fmla="*/ 539 h 1547"/>
              <a:gd name="T86" fmla="*/ 10508 w 12599"/>
              <a:gd name="T87" fmla="*/ 1210 h 1547"/>
              <a:gd name="T88" fmla="*/ 10227 w 12599"/>
              <a:gd name="T89" fmla="*/ 864 h 1547"/>
              <a:gd name="T90" fmla="*/ 10554 w 12599"/>
              <a:gd name="T91" fmla="*/ 58 h 1547"/>
              <a:gd name="T92" fmla="*/ 10816 w 12599"/>
              <a:gd name="T93" fmla="*/ 309 h 1547"/>
              <a:gd name="T94" fmla="*/ 10754 w 12599"/>
              <a:gd name="T95" fmla="*/ 707 h 1547"/>
              <a:gd name="T96" fmla="*/ 10422 w 12599"/>
              <a:gd name="T97" fmla="*/ 847 h 1547"/>
              <a:gd name="T98" fmla="*/ 10789 w 12599"/>
              <a:gd name="T99" fmla="*/ 1331 h 1547"/>
              <a:gd name="T100" fmla="*/ 12408 w 12599"/>
              <a:gd name="T101" fmla="*/ 1512 h 1547"/>
              <a:gd name="T102" fmla="*/ 11845 w 12599"/>
              <a:gd name="T103" fmla="*/ 1455 h 1547"/>
              <a:gd name="T104" fmla="*/ 11545 w 12599"/>
              <a:gd name="T105" fmla="*/ 873 h 1547"/>
              <a:gd name="T106" fmla="*/ 11640 w 12599"/>
              <a:gd name="T107" fmla="*/ 321 h 1547"/>
              <a:gd name="T108" fmla="*/ 11946 w 12599"/>
              <a:gd name="T109" fmla="*/ 50 h 1547"/>
              <a:gd name="T110" fmla="*/ 12451 w 12599"/>
              <a:gd name="T111" fmla="*/ 84 h 1547"/>
              <a:gd name="T112" fmla="*/ 12225 w 12599"/>
              <a:gd name="T113" fmla="*/ 162 h 1547"/>
              <a:gd name="T114" fmla="*/ 11890 w 12599"/>
              <a:gd name="T115" fmla="*/ 253 h 1547"/>
              <a:gd name="T116" fmla="*/ 11753 w 12599"/>
              <a:gd name="T117" fmla="*/ 563 h 1547"/>
              <a:gd name="T118" fmla="*/ 11815 w 12599"/>
              <a:gd name="T119" fmla="*/ 1198 h 1547"/>
              <a:gd name="T120" fmla="*/ 12231 w 12599"/>
              <a:gd name="T121" fmla="*/ 1395 h 1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9"/>
              <a:gd name="T184" fmla="*/ 0 h 1547"/>
              <a:gd name="T185" fmla="*/ 12599 w 12599"/>
              <a:gd name="T186" fmla="*/ 1547 h 1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9" h="1547">
                <a:moveTo>
                  <a:pt x="1013" y="1099"/>
                </a:moveTo>
                <a:lnTo>
                  <a:pt x="1012" y="1124"/>
                </a:lnTo>
                <a:lnTo>
                  <a:pt x="1010" y="1150"/>
                </a:lnTo>
                <a:lnTo>
                  <a:pt x="1006" y="1175"/>
                </a:lnTo>
                <a:lnTo>
                  <a:pt x="1000" y="1201"/>
                </a:lnTo>
                <a:lnTo>
                  <a:pt x="992" y="1225"/>
                </a:lnTo>
                <a:lnTo>
                  <a:pt x="983" y="1250"/>
                </a:lnTo>
                <a:lnTo>
                  <a:pt x="972" y="1274"/>
                </a:lnTo>
                <a:lnTo>
                  <a:pt x="960" y="1298"/>
                </a:lnTo>
                <a:lnTo>
                  <a:pt x="946" y="1321"/>
                </a:lnTo>
                <a:lnTo>
                  <a:pt x="930" y="1344"/>
                </a:lnTo>
                <a:lnTo>
                  <a:pt x="914" y="1365"/>
                </a:lnTo>
                <a:lnTo>
                  <a:pt x="896" y="1385"/>
                </a:lnTo>
                <a:lnTo>
                  <a:pt x="875" y="1404"/>
                </a:lnTo>
                <a:lnTo>
                  <a:pt x="854" y="1422"/>
                </a:lnTo>
                <a:lnTo>
                  <a:pt x="832" y="1440"/>
                </a:lnTo>
                <a:lnTo>
                  <a:pt x="808" y="1456"/>
                </a:lnTo>
                <a:lnTo>
                  <a:pt x="789" y="1467"/>
                </a:lnTo>
                <a:lnTo>
                  <a:pt x="770" y="1479"/>
                </a:lnTo>
                <a:lnTo>
                  <a:pt x="752" y="1488"/>
                </a:lnTo>
                <a:lnTo>
                  <a:pt x="733" y="1497"/>
                </a:lnTo>
                <a:lnTo>
                  <a:pt x="714" y="1505"/>
                </a:lnTo>
                <a:lnTo>
                  <a:pt x="695" y="1513"/>
                </a:lnTo>
                <a:lnTo>
                  <a:pt x="676" y="1519"/>
                </a:lnTo>
                <a:lnTo>
                  <a:pt x="656" y="1526"/>
                </a:lnTo>
                <a:lnTo>
                  <a:pt x="636" y="1531"/>
                </a:lnTo>
                <a:lnTo>
                  <a:pt x="616" y="1535"/>
                </a:lnTo>
                <a:lnTo>
                  <a:pt x="594" y="1539"/>
                </a:lnTo>
                <a:lnTo>
                  <a:pt x="572" y="1542"/>
                </a:lnTo>
                <a:lnTo>
                  <a:pt x="549" y="1544"/>
                </a:lnTo>
                <a:lnTo>
                  <a:pt x="525" y="1546"/>
                </a:lnTo>
                <a:lnTo>
                  <a:pt x="501" y="1547"/>
                </a:lnTo>
                <a:lnTo>
                  <a:pt x="475" y="1547"/>
                </a:lnTo>
                <a:lnTo>
                  <a:pt x="442" y="1547"/>
                </a:lnTo>
                <a:lnTo>
                  <a:pt x="409" y="1545"/>
                </a:lnTo>
                <a:lnTo>
                  <a:pt x="377" y="1543"/>
                </a:lnTo>
                <a:lnTo>
                  <a:pt x="346" y="1539"/>
                </a:lnTo>
                <a:lnTo>
                  <a:pt x="314" y="1535"/>
                </a:lnTo>
                <a:lnTo>
                  <a:pt x="285" y="1529"/>
                </a:lnTo>
                <a:lnTo>
                  <a:pt x="254" y="1522"/>
                </a:lnTo>
                <a:lnTo>
                  <a:pt x="226" y="1514"/>
                </a:lnTo>
                <a:lnTo>
                  <a:pt x="196" y="1506"/>
                </a:lnTo>
                <a:lnTo>
                  <a:pt x="168" y="1496"/>
                </a:lnTo>
                <a:lnTo>
                  <a:pt x="139" y="1485"/>
                </a:lnTo>
                <a:lnTo>
                  <a:pt x="111" y="1472"/>
                </a:lnTo>
                <a:lnTo>
                  <a:pt x="83" y="1459"/>
                </a:lnTo>
                <a:lnTo>
                  <a:pt x="55" y="1445"/>
                </a:lnTo>
                <a:lnTo>
                  <a:pt x="27" y="1430"/>
                </a:lnTo>
                <a:lnTo>
                  <a:pt x="0" y="1412"/>
                </a:lnTo>
                <a:lnTo>
                  <a:pt x="77" y="1274"/>
                </a:lnTo>
                <a:lnTo>
                  <a:pt x="100" y="1291"/>
                </a:lnTo>
                <a:lnTo>
                  <a:pt x="124" y="1305"/>
                </a:lnTo>
                <a:lnTo>
                  <a:pt x="147" y="1319"/>
                </a:lnTo>
                <a:lnTo>
                  <a:pt x="171" y="1331"/>
                </a:lnTo>
                <a:lnTo>
                  <a:pt x="195" y="1344"/>
                </a:lnTo>
                <a:lnTo>
                  <a:pt x="219" y="1354"/>
                </a:lnTo>
                <a:lnTo>
                  <a:pt x="242" y="1363"/>
                </a:lnTo>
                <a:lnTo>
                  <a:pt x="266" y="1371"/>
                </a:lnTo>
                <a:lnTo>
                  <a:pt x="291" y="1378"/>
                </a:lnTo>
                <a:lnTo>
                  <a:pt x="315" y="1385"/>
                </a:lnTo>
                <a:lnTo>
                  <a:pt x="341" y="1390"/>
                </a:lnTo>
                <a:lnTo>
                  <a:pt x="366" y="1394"/>
                </a:lnTo>
                <a:lnTo>
                  <a:pt x="393" y="1398"/>
                </a:lnTo>
                <a:lnTo>
                  <a:pt x="420" y="1400"/>
                </a:lnTo>
                <a:lnTo>
                  <a:pt x="447" y="1401"/>
                </a:lnTo>
                <a:lnTo>
                  <a:pt x="475" y="1402"/>
                </a:lnTo>
                <a:lnTo>
                  <a:pt x="515" y="1401"/>
                </a:lnTo>
                <a:lnTo>
                  <a:pt x="552" y="1398"/>
                </a:lnTo>
                <a:lnTo>
                  <a:pt x="568" y="1397"/>
                </a:lnTo>
                <a:lnTo>
                  <a:pt x="583" y="1394"/>
                </a:lnTo>
                <a:lnTo>
                  <a:pt x="597" y="1391"/>
                </a:lnTo>
                <a:lnTo>
                  <a:pt x="611" y="1388"/>
                </a:lnTo>
                <a:lnTo>
                  <a:pt x="624" y="1384"/>
                </a:lnTo>
                <a:lnTo>
                  <a:pt x="637" y="1379"/>
                </a:lnTo>
                <a:lnTo>
                  <a:pt x="649" y="1374"/>
                </a:lnTo>
                <a:lnTo>
                  <a:pt x="661" y="1368"/>
                </a:lnTo>
                <a:lnTo>
                  <a:pt x="674" y="1361"/>
                </a:lnTo>
                <a:lnTo>
                  <a:pt x="686" y="1354"/>
                </a:lnTo>
                <a:lnTo>
                  <a:pt x="698" y="1346"/>
                </a:lnTo>
                <a:lnTo>
                  <a:pt x="710" y="1337"/>
                </a:lnTo>
                <a:lnTo>
                  <a:pt x="724" y="1326"/>
                </a:lnTo>
                <a:lnTo>
                  <a:pt x="735" y="1316"/>
                </a:lnTo>
                <a:lnTo>
                  <a:pt x="746" y="1305"/>
                </a:lnTo>
                <a:lnTo>
                  <a:pt x="757" y="1294"/>
                </a:lnTo>
                <a:lnTo>
                  <a:pt x="766" y="1281"/>
                </a:lnTo>
                <a:lnTo>
                  <a:pt x="774" y="1269"/>
                </a:lnTo>
                <a:lnTo>
                  <a:pt x="783" y="1257"/>
                </a:lnTo>
                <a:lnTo>
                  <a:pt x="790" y="1244"/>
                </a:lnTo>
                <a:lnTo>
                  <a:pt x="796" y="1230"/>
                </a:lnTo>
                <a:lnTo>
                  <a:pt x="801" y="1216"/>
                </a:lnTo>
                <a:lnTo>
                  <a:pt x="806" y="1202"/>
                </a:lnTo>
                <a:lnTo>
                  <a:pt x="810" y="1187"/>
                </a:lnTo>
                <a:lnTo>
                  <a:pt x="812" y="1172"/>
                </a:lnTo>
                <a:lnTo>
                  <a:pt x="814" y="1157"/>
                </a:lnTo>
                <a:lnTo>
                  <a:pt x="816" y="1140"/>
                </a:lnTo>
                <a:lnTo>
                  <a:pt x="816" y="1124"/>
                </a:lnTo>
                <a:lnTo>
                  <a:pt x="816" y="1112"/>
                </a:lnTo>
                <a:lnTo>
                  <a:pt x="815" y="1101"/>
                </a:lnTo>
                <a:lnTo>
                  <a:pt x="814" y="1088"/>
                </a:lnTo>
                <a:lnTo>
                  <a:pt x="812" y="1077"/>
                </a:lnTo>
                <a:lnTo>
                  <a:pt x="810" y="1066"/>
                </a:lnTo>
                <a:lnTo>
                  <a:pt x="807" y="1055"/>
                </a:lnTo>
                <a:lnTo>
                  <a:pt x="803" y="1043"/>
                </a:lnTo>
                <a:lnTo>
                  <a:pt x="800" y="1033"/>
                </a:lnTo>
                <a:lnTo>
                  <a:pt x="795" y="1023"/>
                </a:lnTo>
                <a:lnTo>
                  <a:pt x="790" y="1013"/>
                </a:lnTo>
                <a:lnTo>
                  <a:pt x="785" y="1003"/>
                </a:lnTo>
                <a:lnTo>
                  <a:pt x="779" y="993"/>
                </a:lnTo>
                <a:lnTo>
                  <a:pt x="772" y="983"/>
                </a:lnTo>
                <a:lnTo>
                  <a:pt x="765" y="974"/>
                </a:lnTo>
                <a:lnTo>
                  <a:pt x="758" y="966"/>
                </a:lnTo>
                <a:lnTo>
                  <a:pt x="750" y="957"/>
                </a:lnTo>
                <a:lnTo>
                  <a:pt x="732" y="939"/>
                </a:lnTo>
                <a:lnTo>
                  <a:pt x="712" y="924"/>
                </a:lnTo>
                <a:lnTo>
                  <a:pt x="691" y="909"/>
                </a:lnTo>
                <a:lnTo>
                  <a:pt x="667" y="894"/>
                </a:lnTo>
                <a:lnTo>
                  <a:pt x="641" y="881"/>
                </a:lnTo>
                <a:lnTo>
                  <a:pt x="613" y="869"/>
                </a:lnTo>
                <a:lnTo>
                  <a:pt x="583" y="858"/>
                </a:lnTo>
                <a:lnTo>
                  <a:pt x="551" y="847"/>
                </a:lnTo>
                <a:lnTo>
                  <a:pt x="402" y="801"/>
                </a:lnTo>
                <a:lnTo>
                  <a:pt x="376" y="794"/>
                </a:lnTo>
                <a:lnTo>
                  <a:pt x="353" y="786"/>
                </a:lnTo>
                <a:lnTo>
                  <a:pt x="332" y="779"/>
                </a:lnTo>
                <a:lnTo>
                  <a:pt x="310" y="772"/>
                </a:lnTo>
                <a:lnTo>
                  <a:pt x="291" y="765"/>
                </a:lnTo>
                <a:lnTo>
                  <a:pt x="273" y="757"/>
                </a:lnTo>
                <a:lnTo>
                  <a:pt x="256" y="750"/>
                </a:lnTo>
                <a:lnTo>
                  <a:pt x="241" y="743"/>
                </a:lnTo>
                <a:lnTo>
                  <a:pt x="226" y="736"/>
                </a:lnTo>
                <a:lnTo>
                  <a:pt x="211" y="728"/>
                </a:lnTo>
                <a:lnTo>
                  <a:pt x="198" y="720"/>
                </a:lnTo>
                <a:lnTo>
                  <a:pt x="185" y="710"/>
                </a:lnTo>
                <a:lnTo>
                  <a:pt x="173" y="701"/>
                </a:lnTo>
                <a:lnTo>
                  <a:pt x="161" y="691"/>
                </a:lnTo>
                <a:lnTo>
                  <a:pt x="149" y="681"/>
                </a:lnTo>
                <a:lnTo>
                  <a:pt x="138" y="670"/>
                </a:lnTo>
                <a:lnTo>
                  <a:pt x="127" y="656"/>
                </a:lnTo>
                <a:lnTo>
                  <a:pt x="116" y="644"/>
                </a:lnTo>
                <a:lnTo>
                  <a:pt x="107" y="631"/>
                </a:lnTo>
                <a:lnTo>
                  <a:pt x="97" y="617"/>
                </a:lnTo>
                <a:lnTo>
                  <a:pt x="89" y="603"/>
                </a:lnTo>
                <a:lnTo>
                  <a:pt x="81" y="589"/>
                </a:lnTo>
                <a:lnTo>
                  <a:pt x="74" y="574"/>
                </a:lnTo>
                <a:lnTo>
                  <a:pt x="68" y="558"/>
                </a:lnTo>
                <a:lnTo>
                  <a:pt x="63" y="543"/>
                </a:lnTo>
                <a:lnTo>
                  <a:pt x="58" y="528"/>
                </a:lnTo>
                <a:lnTo>
                  <a:pt x="54" y="511"/>
                </a:lnTo>
                <a:lnTo>
                  <a:pt x="51" y="495"/>
                </a:lnTo>
                <a:lnTo>
                  <a:pt x="49" y="479"/>
                </a:lnTo>
                <a:lnTo>
                  <a:pt x="47" y="461"/>
                </a:lnTo>
                <a:lnTo>
                  <a:pt x="46" y="444"/>
                </a:lnTo>
                <a:lnTo>
                  <a:pt x="46" y="427"/>
                </a:lnTo>
                <a:lnTo>
                  <a:pt x="46" y="403"/>
                </a:lnTo>
                <a:lnTo>
                  <a:pt x="48" y="380"/>
                </a:lnTo>
                <a:lnTo>
                  <a:pt x="50" y="357"/>
                </a:lnTo>
                <a:lnTo>
                  <a:pt x="54" y="336"/>
                </a:lnTo>
                <a:lnTo>
                  <a:pt x="59" y="314"/>
                </a:lnTo>
                <a:lnTo>
                  <a:pt x="65" y="294"/>
                </a:lnTo>
                <a:lnTo>
                  <a:pt x="71" y="273"/>
                </a:lnTo>
                <a:lnTo>
                  <a:pt x="79" y="253"/>
                </a:lnTo>
                <a:lnTo>
                  <a:pt x="88" y="234"/>
                </a:lnTo>
                <a:lnTo>
                  <a:pt x="98" y="215"/>
                </a:lnTo>
                <a:lnTo>
                  <a:pt x="110" y="198"/>
                </a:lnTo>
                <a:lnTo>
                  <a:pt x="121" y="180"/>
                </a:lnTo>
                <a:lnTo>
                  <a:pt x="134" y="164"/>
                </a:lnTo>
                <a:lnTo>
                  <a:pt x="147" y="149"/>
                </a:lnTo>
                <a:lnTo>
                  <a:pt x="162" y="133"/>
                </a:lnTo>
                <a:lnTo>
                  <a:pt x="177" y="119"/>
                </a:lnTo>
                <a:lnTo>
                  <a:pt x="193" y="105"/>
                </a:lnTo>
                <a:lnTo>
                  <a:pt x="209" y="93"/>
                </a:lnTo>
                <a:lnTo>
                  <a:pt x="228" y="80"/>
                </a:lnTo>
                <a:lnTo>
                  <a:pt x="246" y="69"/>
                </a:lnTo>
                <a:lnTo>
                  <a:pt x="265" y="58"/>
                </a:lnTo>
                <a:lnTo>
                  <a:pt x="286" y="49"/>
                </a:lnTo>
                <a:lnTo>
                  <a:pt x="306" y="39"/>
                </a:lnTo>
                <a:lnTo>
                  <a:pt x="328" y="31"/>
                </a:lnTo>
                <a:lnTo>
                  <a:pt x="350" y="24"/>
                </a:lnTo>
                <a:lnTo>
                  <a:pt x="373" y="17"/>
                </a:lnTo>
                <a:lnTo>
                  <a:pt x="397" y="12"/>
                </a:lnTo>
                <a:lnTo>
                  <a:pt x="421" y="8"/>
                </a:lnTo>
                <a:lnTo>
                  <a:pt x="447" y="4"/>
                </a:lnTo>
                <a:lnTo>
                  <a:pt x="472" y="2"/>
                </a:lnTo>
                <a:lnTo>
                  <a:pt x="498" y="0"/>
                </a:lnTo>
                <a:lnTo>
                  <a:pt x="525" y="0"/>
                </a:lnTo>
                <a:lnTo>
                  <a:pt x="554" y="1"/>
                </a:lnTo>
                <a:lnTo>
                  <a:pt x="583" y="2"/>
                </a:lnTo>
                <a:lnTo>
                  <a:pt x="612" y="5"/>
                </a:lnTo>
                <a:lnTo>
                  <a:pt x="641" y="9"/>
                </a:lnTo>
                <a:lnTo>
                  <a:pt x="670" y="14"/>
                </a:lnTo>
                <a:lnTo>
                  <a:pt x="698" y="20"/>
                </a:lnTo>
                <a:lnTo>
                  <a:pt x="726" y="27"/>
                </a:lnTo>
                <a:lnTo>
                  <a:pt x="754" y="35"/>
                </a:lnTo>
                <a:lnTo>
                  <a:pt x="782" y="45"/>
                </a:lnTo>
                <a:lnTo>
                  <a:pt x="809" y="56"/>
                </a:lnTo>
                <a:lnTo>
                  <a:pt x="838" y="67"/>
                </a:lnTo>
                <a:lnTo>
                  <a:pt x="864" y="80"/>
                </a:lnTo>
                <a:lnTo>
                  <a:pt x="892" y="95"/>
                </a:lnTo>
                <a:lnTo>
                  <a:pt x="918" y="109"/>
                </a:lnTo>
                <a:lnTo>
                  <a:pt x="946" y="125"/>
                </a:lnTo>
                <a:lnTo>
                  <a:pt x="972" y="143"/>
                </a:lnTo>
                <a:lnTo>
                  <a:pt x="894" y="270"/>
                </a:lnTo>
                <a:lnTo>
                  <a:pt x="867" y="254"/>
                </a:lnTo>
                <a:lnTo>
                  <a:pt x="842" y="239"/>
                </a:lnTo>
                <a:lnTo>
                  <a:pt x="818" y="224"/>
                </a:lnTo>
                <a:lnTo>
                  <a:pt x="795" y="212"/>
                </a:lnTo>
                <a:lnTo>
                  <a:pt x="772" y="201"/>
                </a:lnTo>
                <a:lnTo>
                  <a:pt x="750" y="191"/>
                </a:lnTo>
                <a:lnTo>
                  <a:pt x="729" y="181"/>
                </a:lnTo>
                <a:lnTo>
                  <a:pt x="707" y="173"/>
                </a:lnTo>
                <a:lnTo>
                  <a:pt x="686" y="166"/>
                </a:lnTo>
                <a:lnTo>
                  <a:pt x="665" y="160"/>
                </a:lnTo>
                <a:lnTo>
                  <a:pt x="644" y="155"/>
                </a:lnTo>
                <a:lnTo>
                  <a:pt x="623" y="152"/>
                </a:lnTo>
                <a:lnTo>
                  <a:pt x="601" y="149"/>
                </a:lnTo>
                <a:lnTo>
                  <a:pt x="579" y="147"/>
                </a:lnTo>
                <a:lnTo>
                  <a:pt x="557" y="146"/>
                </a:lnTo>
                <a:lnTo>
                  <a:pt x="533" y="145"/>
                </a:lnTo>
                <a:lnTo>
                  <a:pt x="516" y="146"/>
                </a:lnTo>
                <a:lnTo>
                  <a:pt x="499" y="146"/>
                </a:lnTo>
                <a:lnTo>
                  <a:pt x="482" y="148"/>
                </a:lnTo>
                <a:lnTo>
                  <a:pt x="467" y="149"/>
                </a:lnTo>
                <a:lnTo>
                  <a:pt x="452" y="152"/>
                </a:lnTo>
                <a:lnTo>
                  <a:pt x="436" y="154"/>
                </a:lnTo>
                <a:lnTo>
                  <a:pt x="422" y="158"/>
                </a:lnTo>
                <a:lnTo>
                  <a:pt x="408" y="161"/>
                </a:lnTo>
                <a:lnTo>
                  <a:pt x="395" y="165"/>
                </a:lnTo>
                <a:lnTo>
                  <a:pt x="383" y="170"/>
                </a:lnTo>
                <a:lnTo>
                  <a:pt x="369" y="175"/>
                </a:lnTo>
                <a:lnTo>
                  <a:pt x="358" y="181"/>
                </a:lnTo>
                <a:lnTo>
                  <a:pt x="346" y="188"/>
                </a:lnTo>
                <a:lnTo>
                  <a:pt x="336" y="195"/>
                </a:lnTo>
                <a:lnTo>
                  <a:pt x="326" y="202"/>
                </a:lnTo>
                <a:lnTo>
                  <a:pt x="315" y="210"/>
                </a:lnTo>
                <a:lnTo>
                  <a:pt x="305" y="218"/>
                </a:lnTo>
                <a:lnTo>
                  <a:pt x="297" y="227"/>
                </a:lnTo>
                <a:lnTo>
                  <a:pt x="289" y="236"/>
                </a:lnTo>
                <a:lnTo>
                  <a:pt x="281" y="246"/>
                </a:lnTo>
                <a:lnTo>
                  <a:pt x="274" y="255"/>
                </a:lnTo>
                <a:lnTo>
                  <a:pt x="267" y="266"/>
                </a:lnTo>
                <a:lnTo>
                  <a:pt x="261" y="276"/>
                </a:lnTo>
                <a:lnTo>
                  <a:pt x="256" y="288"/>
                </a:lnTo>
                <a:lnTo>
                  <a:pt x="252" y="299"/>
                </a:lnTo>
                <a:lnTo>
                  <a:pt x="248" y="311"/>
                </a:lnTo>
                <a:lnTo>
                  <a:pt x="245" y="323"/>
                </a:lnTo>
                <a:lnTo>
                  <a:pt x="242" y="336"/>
                </a:lnTo>
                <a:lnTo>
                  <a:pt x="240" y="349"/>
                </a:lnTo>
                <a:lnTo>
                  <a:pt x="239" y="362"/>
                </a:lnTo>
                <a:lnTo>
                  <a:pt x="238" y="375"/>
                </a:lnTo>
                <a:lnTo>
                  <a:pt x="237" y="390"/>
                </a:lnTo>
                <a:lnTo>
                  <a:pt x="238" y="412"/>
                </a:lnTo>
                <a:lnTo>
                  <a:pt x="241" y="433"/>
                </a:lnTo>
                <a:lnTo>
                  <a:pt x="243" y="443"/>
                </a:lnTo>
                <a:lnTo>
                  <a:pt x="245" y="453"/>
                </a:lnTo>
                <a:lnTo>
                  <a:pt x="248" y="462"/>
                </a:lnTo>
                <a:lnTo>
                  <a:pt x="251" y="471"/>
                </a:lnTo>
                <a:lnTo>
                  <a:pt x="255" y="481"/>
                </a:lnTo>
                <a:lnTo>
                  <a:pt x="259" y="489"/>
                </a:lnTo>
                <a:lnTo>
                  <a:pt x="264" y="498"/>
                </a:lnTo>
                <a:lnTo>
                  <a:pt x="270" y="505"/>
                </a:lnTo>
                <a:lnTo>
                  <a:pt x="275" y="513"/>
                </a:lnTo>
                <a:lnTo>
                  <a:pt x="281" y="520"/>
                </a:lnTo>
                <a:lnTo>
                  <a:pt x="288" y="528"/>
                </a:lnTo>
                <a:lnTo>
                  <a:pt x="295" y="535"/>
                </a:lnTo>
                <a:lnTo>
                  <a:pt x="310" y="548"/>
                </a:lnTo>
                <a:lnTo>
                  <a:pt x="328" y="561"/>
                </a:lnTo>
                <a:lnTo>
                  <a:pt x="348" y="574"/>
                </a:lnTo>
                <a:lnTo>
                  <a:pt x="370" y="587"/>
                </a:lnTo>
                <a:lnTo>
                  <a:pt x="395" y="598"/>
                </a:lnTo>
                <a:lnTo>
                  <a:pt x="422" y="610"/>
                </a:lnTo>
                <a:lnTo>
                  <a:pt x="452" y="622"/>
                </a:lnTo>
                <a:lnTo>
                  <a:pt x="483" y="633"/>
                </a:lnTo>
                <a:lnTo>
                  <a:pt x="654" y="687"/>
                </a:lnTo>
                <a:lnTo>
                  <a:pt x="679" y="694"/>
                </a:lnTo>
                <a:lnTo>
                  <a:pt x="701" y="702"/>
                </a:lnTo>
                <a:lnTo>
                  <a:pt x="723" y="709"/>
                </a:lnTo>
                <a:lnTo>
                  <a:pt x="743" y="718"/>
                </a:lnTo>
                <a:lnTo>
                  <a:pt x="762" y="726"/>
                </a:lnTo>
                <a:lnTo>
                  <a:pt x="781" y="734"/>
                </a:lnTo>
                <a:lnTo>
                  <a:pt x="797" y="742"/>
                </a:lnTo>
                <a:lnTo>
                  <a:pt x="812" y="750"/>
                </a:lnTo>
                <a:lnTo>
                  <a:pt x="826" y="759"/>
                </a:lnTo>
                <a:lnTo>
                  <a:pt x="841" y="769"/>
                </a:lnTo>
                <a:lnTo>
                  <a:pt x="854" y="778"/>
                </a:lnTo>
                <a:lnTo>
                  <a:pt x="867" y="789"/>
                </a:lnTo>
                <a:lnTo>
                  <a:pt x="879" y="799"/>
                </a:lnTo>
                <a:lnTo>
                  <a:pt x="893" y="812"/>
                </a:lnTo>
                <a:lnTo>
                  <a:pt x="904" y="824"/>
                </a:lnTo>
                <a:lnTo>
                  <a:pt x="916" y="836"/>
                </a:lnTo>
                <a:lnTo>
                  <a:pt x="926" y="849"/>
                </a:lnTo>
                <a:lnTo>
                  <a:pt x="937" y="864"/>
                </a:lnTo>
                <a:lnTo>
                  <a:pt x="947" y="878"/>
                </a:lnTo>
                <a:lnTo>
                  <a:pt x="956" y="892"/>
                </a:lnTo>
                <a:lnTo>
                  <a:pt x="965" y="909"/>
                </a:lnTo>
                <a:lnTo>
                  <a:pt x="973" y="925"/>
                </a:lnTo>
                <a:lnTo>
                  <a:pt x="980" y="941"/>
                </a:lnTo>
                <a:lnTo>
                  <a:pt x="987" y="959"/>
                </a:lnTo>
                <a:lnTo>
                  <a:pt x="993" y="976"/>
                </a:lnTo>
                <a:lnTo>
                  <a:pt x="998" y="993"/>
                </a:lnTo>
                <a:lnTo>
                  <a:pt x="1003" y="1012"/>
                </a:lnTo>
                <a:lnTo>
                  <a:pt x="1007" y="1029"/>
                </a:lnTo>
                <a:lnTo>
                  <a:pt x="1009" y="1047"/>
                </a:lnTo>
                <a:lnTo>
                  <a:pt x="1011" y="1064"/>
                </a:lnTo>
                <a:lnTo>
                  <a:pt x="1013" y="1081"/>
                </a:lnTo>
                <a:lnTo>
                  <a:pt x="1013" y="1099"/>
                </a:lnTo>
                <a:close/>
                <a:moveTo>
                  <a:pt x="2148" y="189"/>
                </a:moveTo>
                <a:lnTo>
                  <a:pt x="1915" y="917"/>
                </a:lnTo>
                <a:lnTo>
                  <a:pt x="2375" y="917"/>
                </a:lnTo>
                <a:lnTo>
                  <a:pt x="2148" y="189"/>
                </a:lnTo>
                <a:close/>
                <a:moveTo>
                  <a:pt x="2560" y="1518"/>
                </a:moveTo>
                <a:lnTo>
                  <a:pt x="2420" y="1062"/>
                </a:lnTo>
                <a:lnTo>
                  <a:pt x="1867" y="1062"/>
                </a:lnTo>
                <a:lnTo>
                  <a:pt x="1724" y="1518"/>
                </a:lnTo>
                <a:lnTo>
                  <a:pt x="1545" y="1518"/>
                </a:lnTo>
                <a:lnTo>
                  <a:pt x="2040" y="32"/>
                </a:lnTo>
                <a:lnTo>
                  <a:pt x="2271" y="32"/>
                </a:lnTo>
                <a:lnTo>
                  <a:pt x="2762" y="1518"/>
                </a:lnTo>
                <a:lnTo>
                  <a:pt x="2560" y="1518"/>
                </a:lnTo>
                <a:close/>
                <a:moveTo>
                  <a:pt x="4163" y="1518"/>
                </a:moveTo>
                <a:lnTo>
                  <a:pt x="3424" y="1518"/>
                </a:lnTo>
                <a:lnTo>
                  <a:pt x="3424" y="32"/>
                </a:lnTo>
                <a:lnTo>
                  <a:pt x="3601" y="32"/>
                </a:lnTo>
                <a:lnTo>
                  <a:pt x="3601" y="1369"/>
                </a:lnTo>
                <a:lnTo>
                  <a:pt x="4186" y="1369"/>
                </a:lnTo>
                <a:lnTo>
                  <a:pt x="4163" y="1518"/>
                </a:lnTo>
                <a:close/>
                <a:moveTo>
                  <a:pt x="5630" y="1518"/>
                </a:moveTo>
                <a:lnTo>
                  <a:pt x="4751" y="1518"/>
                </a:lnTo>
                <a:lnTo>
                  <a:pt x="4751" y="1383"/>
                </a:lnTo>
                <a:lnTo>
                  <a:pt x="5384" y="322"/>
                </a:lnTo>
                <a:lnTo>
                  <a:pt x="5405" y="290"/>
                </a:lnTo>
                <a:lnTo>
                  <a:pt x="5423" y="261"/>
                </a:lnTo>
                <a:lnTo>
                  <a:pt x="5439" y="237"/>
                </a:lnTo>
                <a:lnTo>
                  <a:pt x="5453" y="216"/>
                </a:lnTo>
                <a:lnTo>
                  <a:pt x="5464" y="200"/>
                </a:lnTo>
                <a:lnTo>
                  <a:pt x="5472" y="189"/>
                </a:lnTo>
                <a:lnTo>
                  <a:pt x="5477" y="181"/>
                </a:lnTo>
                <a:lnTo>
                  <a:pt x="5479" y="179"/>
                </a:lnTo>
                <a:lnTo>
                  <a:pt x="5476" y="179"/>
                </a:lnTo>
                <a:lnTo>
                  <a:pt x="5468" y="179"/>
                </a:lnTo>
                <a:lnTo>
                  <a:pt x="5455" y="180"/>
                </a:lnTo>
                <a:lnTo>
                  <a:pt x="5436" y="180"/>
                </a:lnTo>
                <a:lnTo>
                  <a:pt x="5414" y="181"/>
                </a:lnTo>
                <a:lnTo>
                  <a:pt x="5388" y="181"/>
                </a:lnTo>
                <a:lnTo>
                  <a:pt x="5358" y="181"/>
                </a:lnTo>
                <a:lnTo>
                  <a:pt x="5326" y="181"/>
                </a:lnTo>
                <a:lnTo>
                  <a:pt x="4773" y="181"/>
                </a:lnTo>
                <a:lnTo>
                  <a:pt x="4823" y="32"/>
                </a:lnTo>
                <a:lnTo>
                  <a:pt x="5667" y="32"/>
                </a:lnTo>
                <a:lnTo>
                  <a:pt x="5667" y="183"/>
                </a:lnTo>
                <a:lnTo>
                  <a:pt x="5052" y="1226"/>
                </a:lnTo>
                <a:lnTo>
                  <a:pt x="5033" y="1256"/>
                </a:lnTo>
                <a:lnTo>
                  <a:pt x="5017" y="1283"/>
                </a:lnTo>
                <a:lnTo>
                  <a:pt x="5002" y="1308"/>
                </a:lnTo>
                <a:lnTo>
                  <a:pt x="4987" y="1329"/>
                </a:lnTo>
                <a:lnTo>
                  <a:pt x="4975" y="1347"/>
                </a:lnTo>
                <a:lnTo>
                  <a:pt x="4967" y="1359"/>
                </a:lnTo>
                <a:lnTo>
                  <a:pt x="4962" y="1367"/>
                </a:lnTo>
                <a:lnTo>
                  <a:pt x="4961" y="1369"/>
                </a:lnTo>
                <a:lnTo>
                  <a:pt x="4963" y="1369"/>
                </a:lnTo>
                <a:lnTo>
                  <a:pt x="4970" y="1369"/>
                </a:lnTo>
                <a:lnTo>
                  <a:pt x="4982" y="1368"/>
                </a:lnTo>
                <a:lnTo>
                  <a:pt x="5000" y="1368"/>
                </a:lnTo>
                <a:lnTo>
                  <a:pt x="5019" y="1368"/>
                </a:lnTo>
                <a:lnTo>
                  <a:pt x="5041" y="1367"/>
                </a:lnTo>
                <a:lnTo>
                  <a:pt x="5064" y="1367"/>
                </a:lnTo>
                <a:lnTo>
                  <a:pt x="5088" y="1367"/>
                </a:lnTo>
                <a:lnTo>
                  <a:pt x="5676" y="1367"/>
                </a:lnTo>
                <a:lnTo>
                  <a:pt x="5630" y="1518"/>
                </a:lnTo>
                <a:close/>
                <a:moveTo>
                  <a:pt x="7198" y="1097"/>
                </a:moveTo>
                <a:lnTo>
                  <a:pt x="7197" y="1072"/>
                </a:lnTo>
                <a:lnTo>
                  <a:pt x="7195" y="1049"/>
                </a:lnTo>
                <a:lnTo>
                  <a:pt x="7191" y="1026"/>
                </a:lnTo>
                <a:lnTo>
                  <a:pt x="7185" y="1005"/>
                </a:lnTo>
                <a:lnTo>
                  <a:pt x="7177" y="983"/>
                </a:lnTo>
                <a:lnTo>
                  <a:pt x="7169" y="964"/>
                </a:lnTo>
                <a:lnTo>
                  <a:pt x="7159" y="943"/>
                </a:lnTo>
                <a:lnTo>
                  <a:pt x="7148" y="925"/>
                </a:lnTo>
                <a:lnTo>
                  <a:pt x="7135" y="908"/>
                </a:lnTo>
                <a:lnTo>
                  <a:pt x="7120" y="891"/>
                </a:lnTo>
                <a:lnTo>
                  <a:pt x="7106" y="878"/>
                </a:lnTo>
                <a:lnTo>
                  <a:pt x="7091" y="866"/>
                </a:lnTo>
                <a:lnTo>
                  <a:pt x="7074" y="854"/>
                </a:lnTo>
                <a:lnTo>
                  <a:pt x="7056" y="846"/>
                </a:lnTo>
                <a:lnTo>
                  <a:pt x="7038" y="839"/>
                </a:lnTo>
                <a:lnTo>
                  <a:pt x="7018" y="834"/>
                </a:lnTo>
                <a:lnTo>
                  <a:pt x="7002" y="831"/>
                </a:lnTo>
                <a:lnTo>
                  <a:pt x="6985" y="828"/>
                </a:lnTo>
                <a:lnTo>
                  <a:pt x="6966" y="826"/>
                </a:lnTo>
                <a:lnTo>
                  <a:pt x="6944" y="823"/>
                </a:lnTo>
                <a:lnTo>
                  <a:pt x="6922" y="822"/>
                </a:lnTo>
                <a:lnTo>
                  <a:pt x="6899" y="820"/>
                </a:lnTo>
                <a:lnTo>
                  <a:pt x="6872" y="819"/>
                </a:lnTo>
                <a:lnTo>
                  <a:pt x="6846" y="819"/>
                </a:lnTo>
                <a:lnTo>
                  <a:pt x="6584" y="819"/>
                </a:lnTo>
                <a:lnTo>
                  <a:pt x="6584" y="1373"/>
                </a:lnTo>
                <a:lnTo>
                  <a:pt x="6900" y="1373"/>
                </a:lnTo>
                <a:lnTo>
                  <a:pt x="6920" y="1373"/>
                </a:lnTo>
                <a:lnTo>
                  <a:pt x="6939" y="1372"/>
                </a:lnTo>
                <a:lnTo>
                  <a:pt x="6958" y="1371"/>
                </a:lnTo>
                <a:lnTo>
                  <a:pt x="6975" y="1369"/>
                </a:lnTo>
                <a:lnTo>
                  <a:pt x="6992" y="1367"/>
                </a:lnTo>
                <a:lnTo>
                  <a:pt x="7008" y="1363"/>
                </a:lnTo>
                <a:lnTo>
                  <a:pt x="7024" y="1360"/>
                </a:lnTo>
                <a:lnTo>
                  <a:pt x="7039" y="1356"/>
                </a:lnTo>
                <a:lnTo>
                  <a:pt x="7053" y="1351"/>
                </a:lnTo>
                <a:lnTo>
                  <a:pt x="7067" y="1346"/>
                </a:lnTo>
                <a:lnTo>
                  <a:pt x="7079" y="1340"/>
                </a:lnTo>
                <a:lnTo>
                  <a:pt x="7091" y="1334"/>
                </a:lnTo>
                <a:lnTo>
                  <a:pt x="7102" y="1326"/>
                </a:lnTo>
                <a:lnTo>
                  <a:pt x="7112" y="1319"/>
                </a:lnTo>
                <a:lnTo>
                  <a:pt x="7121" y="1311"/>
                </a:lnTo>
                <a:lnTo>
                  <a:pt x="7131" y="1302"/>
                </a:lnTo>
                <a:lnTo>
                  <a:pt x="7139" y="1293"/>
                </a:lnTo>
                <a:lnTo>
                  <a:pt x="7146" y="1283"/>
                </a:lnTo>
                <a:lnTo>
                  <a:pt x="7153" y="1273"/>
                </a:lnTo>
                <a:lnTo>
                  <a:pt x="7160" y="1262"/>
                </a:lnTo>
                <a:lnTo>
                  <a:pt x="7165" y="1252"/>
                </a:lnTo>
                <a:lnTo>
                  <a:pt x="7171" y="1240"/>
                </a:lnTo>
                <a:lnTo>
                  <a:pt x="7176" y="1227"/>
                </a:lnTo>
                <a:lnTo>
                  <a:pt x="7181" y="1215"/>
                </a:lnTo>
                <a:lnTo>
                  <a:pt x="7185" y="1202"/>
                </a:lnTo>
                <a:lnTo>
                  <a:pt x="7188" y="1188"/>
                </a:lnTo>
                <a:lnTo>
                  <a:pt x="7191" y="1174"/>
                </a:lnTo>
                <a:lnTo>
                  <a:pt x="7193" y="1160"/>
                </a:lnTo>
                <a:lnTo>
                  <a:pt x="7195" y="1145"/>
                </a:lnTo>
                <a:lnTo>
                  <a:pt x="7197" y="1129"/>
                </a:lnTo>
                <a:lnTo>
                  <a:pt x="7197" y="1113"/>
                </a:lnTo>
                <a:lnTo>
                  <a:pt x="7198" y="1097"/>
                </a:lnTo>
                <a:close/>
                <a:moveTo>
                  <a:pt x="7124" y="429"/>
                </a:moveTo>
                <a:lnTo>
                  <a:pt x="7124" y="407"/>
                </a:lnTo>
                <a:lnTo>
                  <a:pt x="7121" y="386"/>
                </a:lnTo>
                <a:lnTo>
                  <a:pt x="7117" y="366"/>
                </a:lnTo>
                <a:lnTo>
                  <a:pt x="7112" y="347"/>
                </a:lnTo>
                <a:lnTo>
                  <a:pt x="7106" y="327"/>
                </a:lnTo>
                <a:lnTo>
                  <a:pt x="7098" y="310"/>
                </a:lnTo>
                <a:lnTo>
                  <a:pt x="7089" y="293"/>
                </a:lnTo>
                <a:lnTo>
                  <a:pt x="7078" y="277"/>
                </a:lnTo>
                <a:lnTo>
                  <a:pt x="7065" y="262"/>
                </a:lnTo>
                <a:lnTo>
                  <a:pt x="7052" y="249"/>
                </a:lnTo>
                <a:lnTo>
                  <a:pt x="7039" y="236"/>
                </a:lnTo>
                <a:lnTo>
                  <a:pt x="7024" y="225"/>
                </a:lnTo>
                <a:lnTo>
                  <a:pt x="7008" y="215"/>
                </a:lnTo>
                <a:lnTo>
                  <a:pt x="6991" y="207"/>
                </a:lnTo>
                <a:lnTo>
                  <a:pt x="6974" y="200"/>
                </a:lnTo>
                <a:lnTo>
                  <a:pt x="6956" y="195"/>
                </a:lnTo>
                <a:lnTo>
                  <a:pt x="6940" y="191"/>
                </a:lnTo>
                <a:lnTo>
                  <a:pt x="6923" y="188"/>
                </a:lnTo>
                <a:lnTo>
                  <a:pt x="6906" y="185"/>
                </a:lnTo>
                <a:lnTo>
                  <a:pt x="6887" y="183"/>
                </a:lnTo>
                <a:lnTo>
                  <a:pt x="6867" y="183"/>
                </a:lnTo>
                <a:lnTo>
                  <a:pt x="6845" y="182"/>
                </a:lnTo>
                <a:lnTo>
                  <a:pt x="6820" y="181"/>
                </a:lnTo>
                <a:lnTo>
                  <a:pt x="6794" y="181"/>
                </a:lnTo>
                <a:lnTo>
                  <a:pt x="6584" y="181"/>
                </a:lnTo>
                <a:lnTo>
                  <a:pt x="6584" y="672"/>
                </a:lnTo>
                <a:lnTo>
                  <a:pt x="6840" y="672"/>
                </a:lnTo>
                <a:lnTo>
                  <a:pt x="6870" y="671"/>
                </a:lnTo>
                <a:lnTo>
                  <a:pt x="6896" y="670"/>
                </a:lnTo>
                <a:lnTo>
                  <a:pt x="6921" y="669"/>
                </a:lnTo>
                <a:lnTo>
                  <a:pt x="6943" y="666"/>
                </a:lnTo>
                <a:lnTo>
                  <a:pt x="6964" y="662"/>
                </a:lnTo>
                <a:lnTo>
                  <a:pt x="6982" y="658"/>
                </a:lnTo>
                <a:lnTo>
                  <a:pt x="6999" y="652"/>
                </a:lnTo>
                <a:lnTo>
                  <a:pt x="7015" y="645"/>
                </a:lnTo>
                <a:lnTo>
                  <a:pt x="7029" y="637"/>
                </a:lnTo>
                <a:lnTo>
                  <a:pt x="7042" y="628"/>
                </a:lnTo>
                <a:lnTo>
                  <a:pt x="7053" y="618"/>
                </a:lnTo>
                <a:lnTo>
                  <a:pt x="7063" y="605"/>
                </a:lnTo>
                <a:lnTo>
                  <a:pt x="7073" y="592"/>
                </a:lnTo>
                <a:lnTo>
                  <a:pt x="7083" y="578"/>
                </a:lnTo>
                <a:lnTo>
                  <a:pt x="7091" y="561"/>
                </a:lnTo>
                <a:lnTo>
                  <a:pt x="7100" y="544"/>
                </a:lnTo>
                <a:lnTo>
                  <a:pt x="7106" y="530"/>
                </a:lnTo>
                <a:lnTo>
                  <a:pt x="7110" y="516"/>
                </a:lnTo>
                <a:lnTo>
                  <a:pt x="7114" y="502"/>
                </a:lnTo>
                <a:lnTo>
                  <a:pt x="7118" y="488"/>
                </a:lnTo>
                <a:lnTo>
                  <a:pt x="7120" y="474"/>
                </a:lnTo>
                <a:lnTo>
                  <a:pt x="7123" y="459"/>
                </a:lnTo>
                <a:lnTo>
                  <a:pt x="7124" y="444"/>
                </a:lnTo>
                <a:lnTo>
                  <a:pt x="7124" y="429"/>
                </a:lnTo>
                <a:close/>
                <a:moveTo>
                  <a:pt x="7383" y="1112"/>
                </a:moveTo>
                <a:lnTo>
                  <a:pt x="7382" y="1142"/>
                </a:lnTo>
                <a:lnTo>
                  <a:pt x="7379" y="1172"/>
                </a:lnTo>
                <a:lnTo>
                  <a:pt x="7375" y="1201"/>
                </a:lnTo>
                <a:lnTo>
                  <a:pt x="7368" y="1228"/>
                </a:lnTo>
                <a:lnTo>
                  <a:pt x="7360" y="1256"/>
                </a:lnTo>
                <a:lnTo>
                  <a:pt x="7350" y="1282"/>
                </a:lnTo>
                <a:lnTo>
                  <a:pt x="7337" y="1309"/>
                </a:lnTo>
                <a:lnTo>
                  <a:pt x="7323" y="1334"/>
                </a:lnTo>
                <a:lnTo>
                  <a:pt x="7315" y="1346"/>
                </a:lnTo>
                <a:lnTo>
                  <a:pt x="7307" y="1357"/>
                </a:lnTo>
                <a:lnTo>
                  <a:pt x="7299" y="1368"/>
                </a:lnTo>
                <a:lnTo>
                  <a:pt x="7289" y="1379"/>
                </a:lnTo>
                <a:lnTo>
                  <a:pt x="7280" y="1390"/>
                </a:lnTo>
                <a:lnTo>
                  <a:pt x="7270" y="1400"/>
                </a:lnTo>
                <a:lnTo>
                  <a:pt x="7260" y="1409"/>
                </a:lnTo>
                <a:lnTo>
                  <a:pt x="7250" y="1418"/>
                </a:lnTo>
                <a:lnTo>
                  <a:pt x="7239" y="1427"/>
                </a:lnTo>
                <a:lnTo>
                  <a:pt x="7227" y="1436"/>
                </a:lnTo>
                <a:lnTo>
                  <a:pt x="7216" y="1443"/>
                </a:lnTo>
                <a:lnTo>
                  <a:pt x="7204" y="1450"/>
                </a:lnTo>
                <a:lnTo>
                  <a:pt x="7192" y="1457"/>
                </a:lnTo>
                <a:lnTo>
                  <a:pt x="7179" y="1464"/>
                </a:lnTo>
                <a:lnTo>
                  <a:pt x="7165" y="1470"/>
                </a:lnTo>
                <a:lnTo>
                  <a:pt x="7152" y="1476"/>
                </a:lnTo>
                <a:lnTo>
                  <a:pt x="7137" y="1481"/>
                </a:lnTo>
                <a:lnTo>
                  <a:pt x="7123" y="1486"/>
                </a:lnTo>
                <a:lnTo>
                  <a:pt x="7108" y="1491"/>
                </a:lnTo>
                <a:lnTo>
                  <a:pt x="7094" y="1495"/>
                </a:lnTo>
                <a:lnTo>
                  <a:pt x="7079" y="1499"/>
                </a:lnTo>
                <a:lnTo>
                  <a:pt x="7062" y="1503"/>
                </a:lnTo>
                <a:lnTo>
                  <a:pt x="7045" y="1506"/>
                </a:lnTo>
                <a:lnTo>
                  <a:pt x="7027" y="1509"/>
                </a:lnTo>
                <a:lnTo>
                  <a:pt x="7006" y="1511"/>
                </a:lnTo>
                <a:lnTo>
                  <a:pt x="6984" y="1513"/>
                </a:lnTo>
                <a:lnTo>
                  <a:pt x="6960" y="1515"/>
                </a:lnTo>
                <a:lnTo>
                  <a:pt x="6933" y="1516"/>
                </a:lnTo>
                <a:lnTo>
                  <a:pt x="6904" y="1517"/>
                </a:lnTo>
                <a:lnTo>
                  <a:pt x="6871" y="1518"/>
                </a:lnTo>
                <a:lnTo>
                  <a:pt x="6835" y="1518"/>
                </a:lnTo>
                <a:lnTo>
                  <a:pt x="6796" y="1518"/>
                </a:lnTo>
                <a:lnTo>
                  <a:pt x="6413" y="1518"/>
                </a:lnTo>
                <a:lnTo>
                  <a:pt x="6413" y="32"/>
                </a:lnTo>
                <a:lnTo>
                  <a:pt x="6627" y="32"/>
                </a:lnTo>
                <a:lnTo>
                  <a:pt x="6654" y="32"/>
                </a:lnTo>
                <a:lnTo>
                  <a:pt x="6680" y="32"/>
                </a:lnTo>
                <a:lnTo>
                  <a:pt x="6704" y="32"/>
                </a:lnTo>
                <a:lnTo>
                  <a:pt x="6727" y="32"/>
                </a:lnTo>
                <a:lnTo>
                  <a:pt x="6750" y="32"/>
                </a:lnTo>
                <a:lnTo>
                  <a:pt x="6771" y="32"/>
                </a:lnTo>
                <a:lnTo>
                  <a:pt x="6791" y="33"/>
                </a:lnTo>
                <a:lnTo>
                  <a:pt x="6810" y="33"/>
                </a:lnTo>
                <a:lnTo>
                  <a:pt x="6845" y="34"/>
                </a:lnTo>
                <a:lnTo>
                  <a:pt x="6876" y="35"/>
                </a:lnTo>
                <a:lnTo>
                  <a:pt x="6905" y="36"/>
                </a:lnTo>
                <a:lnTo>
                  <a:pt x="6930" y="38"/>
                </a:lnTo>
                <a:lnTo>
                  <a:pt x="6952" y="41"/>
                </a:lnTo>
                <a:lnTo>
                  <a:pt x="6973" y="43"/>
                </a:lnTo>
                <a:lnTo>
                  <a:pt x="6991" y="47"/>
                </a:lnTo>
                <a:lnTo>
                  <a:pt x="7008" y="50"/>
                </a:lnTo>
                <a:lnTo>
                  <a:pt x="7024" y="53"/>
                </a:lnTo>
                <a:lnTo>
                  <a:pt x="7039" y="57"/>
                </a:lnTo>
                <a:lnTo>
                  <a:pt x="7053" y="61"/>
                </a:lnTo>
                <a:lnTo>
                  <a:pt x="7068" y="65"/>
                </a:lnTo>
                <a:lnTo>
                  <a:pt x="7082" y="70"/>
                </a:lnTo>
                <a:lnTo>
                  <a:pt x="7096" y="75"/>
                </a:lnTo>
                <a:lnTo>
                  <a:pt x="7109" y="81"/>
                </a:lnTo>
                <a:lnTo>
                  <a:pt x="7123" y="87"/>
                </a:lnTo>
                <a:lnTo>
                  <a:pt x="7135" y="95"/>
                </a:lnTo>
                <a:lnTo>
                  <a:pt x="7147" y="102"/>
                </a:lnTo>
                <a:lnTo>
                  <a:pt x="7159" y="109"/>
                </a:lnTo>
                <a:lnTo>
                  <a:pt x="7171" y="117"/>
                </a:lnTo>
                <a:lnTo>
                  <a:pt x="7183" y="126"/>
                </a:lnTo>
                <a:lnTo>
                  <a:pt x="7193" y="134"/>
                </a:lnTo>
                <a:lnTo>
                  <a:pt x="7204" y="144"/>
                </a:lnTo>
                <a:lnTo>
                  <a:pt x="7214" y="154"/>
                </a:lnTo>
                <a:lnTo>
                  <a:pt x="7223" y="164"/>
                </a:lnTo>
                <a:lnTo>
                  <a:pt x="7233" y="174"/>
                </a:lnTo>
                <a:lnTo>
                  <a:pt x="7243" y="185"/>
                </a:lnTo>
                <a:lnTo>
                  <a:pt x="7252" y="197"/>
                </a:lnTo>
                <a:lnTo>
                  <a:pt x="7260" y="209"/>
                </a:lnTo>
                <a:lnTo>
                  <a:pt x="7268" y="220"/>
                </a:lnTo>
                <a:lnTo>
                  <a:pt x="7275" y="232"/>
                </a:lnTo>
                <a:lnTo>
                  <a:pt x="7281" y="245"/>
                </a:lnTo>
                <a:lnTo>
                  <a:pt x="7287" y="257"/>
                </a:lnTo>
                <a:lnTo>
                  <a:pt x="7294" y="270"/>
                </a:lnTo>
                <a:lnTo>
                  <a:pt x="7299" y="283"/>
                </a:lnTo>
                <a:lnTo>
                  <a:pt x="7304" y="296"/>
                </a:lnTo>
                <a:lnTo>
                  <a:pt x="7307" y="309"/>
                </a:lnTo>
                <a:lnTo>
                  <a:pt x="7311" y="321"/>
                </a:lnTo>
                <a:lnTo>
                  <a:pt x="7314" y="336"/>
                </a:lnTo>
                <a:lnTo>
                  <a:pt x="7316" y="349"/>
                </a:lnTo>
                <a:lnTo>
                  <a:pt x="7318" y="362"/>
                </a:lnTo>
                <a:lnTo>
                  <a:pt x="7319" y="376"/>
                </a:lnTo>
                <a:lnTo>
                  <a:pt x="7320" y="391"/>
                </a:lnTo>
                <a:lnTo>
                  <a:pt x="7321" y="405"/>
                </a:lnTo>
                <a:lnTo>
                  <a:pt x="7320" y="419"/>
                </a:lnTo>
                <a:lnTo>
                  <a:pt x="7319" y="434"/>
                </a:lnTo>
                <a:lnTo>
                  <a:pt x="7318" y="448"/>
                </a:lnTo>
                <a:lnTo>
                  <a:pt x="7316" y="461"/>
                </a:lnTo>
                <a:lnTo>
                  <a:pt x="7314" y="475"/>
                </a:lnTo>
                <a:lnTo>
                  <a:pt x="7311" y="488"/>
                </a:lnTo>
                <a:lnTo>
                  <a:pt x="7307" y="501"/>
                </a:lnTo>
                <a:lnTo>
                  <a:pt x="7304" y="513"/>
                </a:lnTo>
                <a:lnTo>
                  <a:pt x="7299" y="526"/>
                </a:lnTo>
                <a:lnTo>
                  <a:pt x="7294" y="538"/>
                </a:lnTo>
                <a:lnTo>
                  <a:pt x="7287" y="550"/>
                </a:lnTo>
                <a:lnTo>
                  <a:pt x="7281" y="561"/>
                </a:lnTo>
                <a:lnTo>
                  <a:pt x="7275" y="573"/>
                </a:lnTo>
                <a:lnTo>
                  <a:pt x="7268" y="584"/>
                </a:lnTo>
                <a:lnTo>
                  <a:pt x="7260" y="595"/>
                </a:lnTo>
                <a:lnTo>
                  <a:pt x="7252" y="605"/>
                </a:lnTo>
                <a:lnTo>
                  <a:pt x="7243" y="615"/>
                </a:lnTo>
                <a:lnTo>
                  <a:pt x="7233" y="626"/>
                </a:lnTo>
                <a:lnTo>
                  <a:pt x="7223" y="635"/>
                </a:lnTo>
                <a:lnTo>
                  <a:pt x="7213" y="644"/>
                </a:lnTo>
                <a:lnTo>
                  <a:pt x="7203" y="653"/>
                </a:lnTo>
                <a:lnTo>
                  <a:pt x="7192" y="662"/>
                </a:lnTo>
                <a:lnTo>
                  <a:pt x="7180" y="671"/>
                </a:lnTo>
                <a:lnTo>
                  <a:pt x="7167" y="678"/>
                </a:lnTo>
                <a:lnTo>
                  <a:pt x="7142" y="693"/>
                </a:lnTo>
                <a:lnTo>
                  <a:pt x="7115" y="706"/>
                </a:lnTo>
                <a:lnTo>
                  <a:pt x="7086" y="719"/>
                </a:lnTo>
                <a:lnTo>
                  <a:pt x="7055" y="730"/>
                </a:lnTo>
                <a:lnTo>
                  <a:pt x="7088" y="737"/>
                </a:lnTo>
                <a:lnTo>
                  <a:pt x="7117" y="744"/>
                </a:lnTo>
                <a:lnTo>
                  <a:pt x="7145" y="752"/>
                </a:lnTo>
                <a:lnTo>
                  <a:pt x="7168" y="761"/>
                </a:lnTo>
                <a:lnTo>
                  <a:pt x="7190" y="770"/>
                </a:lnTo>
                <a:lnTo>
                  <a:pt x="7211" y="781"/>
                </a:lnTo>
                <a:lnTo>
                  <a:pt x="7230" y="793"/>
                </a:lnTo>
                <a:lnTo>
                  <a:pt x="7250" y="808"/>
                </a:lnTo>
                <a:lnTo>
                  <a:pt x="7267" y="823"/>
                </a:lnTo>
                <a:lnTo>
                  <a:pt x="7283" y="838"/>
                </a:lnTo>
                <a:lnTo>
                  <a:pt x="7299" y="854"/>
                </a:lnTo>
                <a:lnTo>
                  <a:pt x="7312" y="871"/>
                </a:lnTo>
                <a:lnTo>
                  <a:pt x="7324" y="888"/>
                </a:lnTo>
                <a:lnTo>
                  <a:pt x="7335" y="908"/>
                </a:lnTo>
                <a:lnTo>
                  <a:pt x="7344" y="927"/>
                </a:lnTo>
                <a:lnTo>
                  <a:pt x="7353" y="946"/>
                </a:lnTo>
                <a:lnTo>
                  <a:pt x="7360" y="967"/>
                </a:lnTo>
                <a:lnTo>
                  <a:pt x="7366" y="988"/>
                </a:lnTo>
                <a:lnTo>
                  <a:pt x="7371" y="1009"/>
                </a:lnTo>
                <a:lnTo>
                  <a:pt x="7376" y="1029"/>
                </a:lnTo>
                <a:lnTo>
                  <a:pt x="7379" y="1050"/>
                </a:lnTo>
                <a:lnTo>
                  <a:pt x="7381" y="1070"/>
                </a:lnTo>
                <a:lnTo>
                  <a:pt x="7383" y="1090"/>
                </a:lnTo>
                <a:lnTo>
                  <a:pt x="7383" y="1112"/>
                </a:lnTo>
                <a:close/>
                <a:moveTo>
                  <a:pt x="9136" y="1089"/>
                </a:moveTo>
                <a:lnTo>
                  <a:pt x="9135" y="1122"/>
                </a:lnTo>
                <a:lnTo>
                  <a:pt x="9134" y="1153"/>
                </a:lnTo>
                <a:lnTo>
                  <a:pt x="9133" y="1182"/>
                </a:lnTo>
                <a:lnTo>
                  <a:pt x="9130" y="1209"/>
                </a:lnTo>
                <a:lnTo>
                  <a:pt x="9127" y="1234"/>
                </a:lnTo>
                <a:lnTo>
                  <a:pt x="9123" y="1258"/>
                </a:lnTo>
                <a:lnTo>
                  <a:pt x="9119" y="1279"/>
                </a:lnTo>
                <a:lnTo>
                  <a:pt x="9114" y="1299"/>
                </a:lnTo>
                <a:lnTo>
                  <a:pt x="9107" y="1317"/>
                </a:lnTo>
                <a:lnTo>
                  <a:pt x="9100" y="1336"/>
                </a:lnTo>
                <a:lnTo>
                  <a:pt x="9091" y="1352"/>
                </a:lnTo>
                <a:lnTo>
                  <a:pt x="9079" y="1369"/>
                </a:lnTo>
                <a:lnTo>
                  <a:pt x="9068" y="1386"/>
                </a:lnTo>
                <a:lnTo>
                  <a:pt x="9055" y="1401"/>
                </a:lnTo>
                <a:lnTo>
                  <a:pt x="9040" y="1415"/>
                </a:lnTo>
                <a:lnTo>
                  <a:pt x="9024" y="1430"/>
                </a:lnTo>
                <a:lnTo>
                  <a:pt x="9006" y="1444"/>
                </a:lnTo>
                <a:lnTo>
                  <a:pt x="8988" y="1457"/>
                </a:lnTo>
                <a:lnTo>
                  <a:pt x="8968" y="1469"/>
                </a:lnTo>
                <a:lnTo>
                  <a:pt x="8949" y="1481"/>
                </a:lnTo>
                <a:lnTo>
                  <a:pt x="8929" y="1492"/>
                </a:lnTo>
                <a:lnTo>
                  <a:pt x="8907" y="1501"/>
                </a:lnTo>
                <a:lnTo>
                  <a:pt x="8886" y="1509"/>
                </a:lnTo>
                <a:lnTo>
                  <a:pt x="8862" y="1516"/>
                </a:lnTo>
                <a:lnTo>
                  <a:pt x="8839" y="1524"/>
                </a:lnTo>
                <a:lnTo>
                  <a:pt x="8815" y="1529"/>
                </a:lnTo>
                <a:lnTo>
                  <a:pt x="8788" y="1534"/>
                </a:lnTo>
                <a:lnTo>
                  <a:pt x="8760" y="1538"/>
                </a:lnTo>
                <a:lnTo>
                  <a:pt x="8731" y="1541"/>
                </a:lnTo>
                <a:lnTo>
                  <a:pt x="8701" y="1543"/>
                </a:lnTo>
                <a:lnTo>
                  <a:pt x="8668" y="1544"/>
                </a:lnTo>
                <a:lnTo>
                  <a:pt x="8635" y="1545"/>
                </a:lnTo>
                <a:lnTo>
                  <a:pt x="8593" y="1544"/>
                </a:lnTo>
                <a:lnTo>
                  <a:pt x="8553" y="1542"/>
                </a:lnTo>
                <a:lnTo>
                  <a:pt x="8515" y="1538"/>
                </a:lnTo>
                <a:lnTo>
                  <a:pt x="8480" y="1532"/>
                </a:lnTo>
                <a:lnTo>
                  <a:pt x="8462" y="1529"/>
                </a:lnTo>
                <a:lnTo>
                  <a:pt x="8446" y="1525"/>
                </a:lnTo>
                <a:lnTo>
                  <a:pt x="8431" y="1520"/>
                </a:lnTo>
                <a:lnTo>
                  <a:pt x="8416" y="1515"/>
                </a:lnTo>
                <a:lnTo>
                  <a:pt x="8400" y="1510"/>
                </a:lnTo>
                <a:lnTo>
                  <a:pt x="8386" y="1505"/>
                </a:lnTo>
                <a:lnTo>
                  <a:pt x="8373" y="1499"/>
                </a:lnTo>
                <a:lnTo>
                  <a:pt x="8360" y="1493"/>
                </a:lnTo>
                <a:lnTo>
                  <a:pt x="8347" y="1486"/>
                </a:lnTo>
                <a:lnTo>
                  <a:pt x="8334" y="1479"/>
                </a:lnTo>
                <a:lnTo>
                  <a:pt x="8323" y="1471"/>
                </a:lnTo>
                <a:lnTo>
                  <a:pt x="8311" y="1463"/>
                </a:lnTo>
                <a:lnTo>
                  <a:pt x="8299" y="1455"/>
                </a:lnTo>
                <a:lnTo>
                  <a:pt x="8288" y="1446"/>
                </a:lnTo>
                <a:lnTo>
                  <a:pt x="8278" y="1437"/>
                </a:lnTo>
                <a:lnTo>
                  <a:pt x="8268" y="1426"/>
                </a:lnTo>
                <a:lnTo>
                  <a:pt x="8258" y="1416"/>
                </a:lnTo>
                <a:lnTo>
                  <a:pt x="8248" y="1405"/>
                </a:lnTo>
                <a:lnTo>
                  <a:pt x="8238" y="1394"/>
                </a:lnTo>
                <a:lnTo>
                  <a:pt x="8229" y="1382"/>
                </a:lnTo>
                <a:lnTo>
                  <a:pt x="8221" y="1370"/>
                </a:lnTo>
                <a:lnTo>
                  <a:pt x="8212" y="1357"/>
                </a:lnTo>
                <a:lnTo>
                  <a:pt x="8204" y="1344"/>
                </a:lnTo>
                <a:lnTo>
                  <a:pt x="8197" y="1330"/>
                </a:lnTo>
                <a:lnTo>
                  <a:pt x="8190" y="1316"/>
                </a:lnTo>
                <a:lnTo>
                  <a:pt x="8182" y="1303"/>
                </a:lnTo>
                <a:lnTo>
                  <a:pt x="8177" y="1289"/>
                </a:lnTo>
                <a:lnTo>
                  <a:pt x="8172" y="1273"/>
                </a:lnTo>
                <a:lnTo>
                  <a:pt x="8168" y="1259"/>
                </a:lnTo>
                <a:lnTo>
                  <a:pt x="8164" y="1244"/>
                </a:lnTo>
                <a:lnTo>
                  <a:pt x="8162" y="1228"/>
                </a:lnTo>
                <a:lnTo>
                  <a:pt x="8160" y="1212"/>
                </a:lnTo>
                <a:lnTo>
                  <a:pt x="8157" y="1181"/>
                </a:lnTo>
                <a:lnTo>
                  <a:pt x="8155" y="1152"/>
                </a:lnTo>
                <a:lnTo>
                  <a:pt x="8154" y="1124"/>
                </a:lnTo>
                <a:lnTo>
                  <a:pt x="8153" y="1099"/>
                </a:lnTo>
                <a:lnTo>
                  <a:pt x="8153" y="32"/>
                </a:lnTo>
                <a:lnTo>
                  <a:pt x="8328" y="32"/>
                </a:lnTo>
                <a:lnTo>
                  <a:pt x="8328" y="1033"/>
                </a:lnTo>
                <a:lnTo>
                  <a:pt x="8329" y="1062"/>
                </a:lnTo>
                <a:lnTo>
                  <a:pt x="8330" y="1091"/>
                </a:lnTo>
                <a:lnTo>
                  <a:pt x="8331" y="1121"/>
                </a:lnTo>
                <a:lnTo>
                  <a:pt x="8334" y="1152"/>
                </a:lnTo>
                <a:lnTo>
                  <a:pt x="8337" y="1180"/>
                </a:lnTo>
                <a:lnTo>
                  <a:pt x="8341" y="1207"/>
                </a:lnTo>
                <a:lnTo>
                  <a:pt x="8344" y="1218"/>
                </a:lnTo>
                <a:lnTo>
                  <a:pt x="8347" y="1229"/>
                </a:lnTo>
                <a:lnTo>
                  <a:pt x="8350" y="1239"/>
                </a:lnTo>
                <a:lnTo>
                  <a:pt x="8354" y="1248"/>
                </a:lnTo>
                <a:lnTo>
                  <a:pt x="8361" y="1260"/>
                </a:lnTo>
                <a:lnTo>
                  <a:pt x="8368" y="1272"/>
                </a:lnTo>
                <a:lnTo>
                  <a:pt x="8376" y="1284"/>
                </a:lnTo>
                <a:lnTo>
                  <a:pt x="8386" y="1298"/>
                </a:lnTo>
                <a:lnTo>
                  <a:pt x="8396" y="1310"/>
                </a:lnTo>
                <a:lnTo>
                  <a:pt x="8409" y="1322"/>
                </a:lnTo>
                <a:lnTo>
                  <a:pt x="8424" y="1335"/>
                </a:lnTo>
                <a:lnTo>
                  <a:pt x="8441" y="1346"/>
                </a:lnTo>
                <a:lnTo>
                  <a:pt x="8458" y="1356"/>
                </a:lnTo>
                <a:lnTo>
                  <a:pt x="8479" y="1365"/>
                </a:lnTo>
                <a:lnTo>
                  <a:pt x="8501" y="1373"/>
                </a:lnTo>
                <a:lnTo>
                  <a:pt x="8524" y="1381"/>
                </a:lnTo>
                <a:lnTo>
                  <a:pt x="8538" y="1384"/>
                </a:lnTo>
                <a:lnTo>
                  <a:pt x="8551" y="1386"/>
                </a:lnTo>
                <a:lnTo>
                  <a:pt x="8565" y="1388"/>
                </a:lnTo>
                <a:lnTo>
                  <a:pt x="8579" y="1390"/>
                </a:lnTo>
                <a:lnTo>
                  <a:pt x="8610" y="1393"/>
                </a:lnTo>
                <a:lnTo>
                  <a:pt x="8644" y="1393"/>
                </a:lnTo>
                <a:lnTo>
                  <a:pt x="8666" y="1393"/>
                </a:lnTo>
                <a:lnTo>
                  <a:pt x="8688" y="1392"/>
                </a:lnTo>
                <a:lnTo>
                  <a:pt x="8710" y="1390"/>
                </a:lnTo>
                <a:lnTo>
                  <a:pt x="8730" y="1388"/>
                </a:lnTo>
                <a:lnTo>
                  <a:pt x="8749" y="1384"/>
                </a:lnTo>
                <a:lnTo>
                  <a:pt x="8769" y="1379"/>
                </a:lnTo>
                <a:lnTo>
                  <a:pt x="8786" y="1375"/>
                </a:lnTo>
                <a:lnTo>
                  <a:pt x="8803" y="1369"/>
                </a:lnTo>
                <a:lnTo>
                  <a:pt x="8820" y="1363"/>
                </a:lnTo>
                <a:lnTo>
                  <a:pt x="8835" y="1356"/>
                </a:lnTo>
                <a:lnTo>
                  <a:pt x="8849" y="1349"/>
                </a:lnTo>
                <a:lnTo>
                  <a:pt x="8862" y="1340"/>
                </a:lnTo>
                <a:lnTo>
                  <a:pt x="8875" y="1331"/>
                </a:lnTo>
                <a:lnTo>
                  <a:pt x="8886" y="1321"/>
                </a:lnTo>
                <a:lnTo>
                  <a:pt x="8896" y="1311"/>
                </a:lnTo>
                <a:lnTo>
                  <a:pt x="8905" y="1300"/>
                </a:lnTo>
                <a:lnTo>
                  <a:pt x="8913" y="1288"/>
                </a:lnTo>
                <a:lnTo>
                  <a:pt x="8922" y="1275"/>
                </a:lnTo>
                <a:lnTo>
                  <a:pt x="8929" y="1262"/>
                </a:lnTo>
                <a:lnTo>
                  <a:pt x="8935" y="1250"/>
                </a:lnTo>
                <a:lnTo>
                  <a:pt x="8940" y="1236"/>
                </a:lnTo>
                <a:lnTo>
                  <a:pt x="8945" y="1223"/>
                </a:lnTo>
                <a:lnTo>
                  <a:pt x="8949" y="1210"/>
                </a:lnTo>
                <a:lnTo>
                  <a:pt x="8951" y="1197"/>
                </a:lnTo>
                <a:lnTo>
                  <a:pt x="8956" y="1169"/>
                </a:lnTo>
                <a:lnTo>
                  <a:pt x="8959" y="1138"/>
                </a:lnTo>
                <a:lnTo>
                  <a:pt x="8960" y="1105"/>
                </a:lnTo>
                <a:lnTo>
                  <a:pt x="8961" y="1068"/>
                </a:lnTo>
                <a:lnTo>
                  <a:pt x="8961" y="32"/>
                </a:lnTo>
                <a:lnTo>
                  <a:pt x="9136" y="32"/>
                </a:lnTo>
                <a:lnTo>
                  <a:pt x="9136" y="1089"/>
                </a:lnTo>
                <a:close/>
                <a:moveTo>
                  <a:pt x="10651" y="438"/>
                </a:moveTo>
                <a:lnTo>
                  <a:pt x="10651" y="419"/>
                </a:lnTo>
                <a:lnTo>
                  <a:pt x="10649" y="401"/>
                </a:lnTo>
                <a:lnTo>
                  <a:pt x="10645" y="384"/>
                </a:lnTo>
                <a:lnTo>
                  <a:pt x="10641" y="366"/>
                </a:lnTo>
                <a:lnTo>
                  <a:pt x="10635" y="350"/>
                </a:lnTo>
                <a:lnTo>
                  <a:pt x="10628" y="333"/>
                </a:lnTo>
                <a:lnTo>
                  <a:pt x="10620" y="317"/>
                </a:lnTo>
                <a:lnTo>
                  <a:pt x="10611" y="301"/>
                </a:lnTo>
                <a:lnTo>
                  <a:pt x="10599" y="286"/>
                </a:lnTo>
                <a:lnTo>
                  <a:pt x="10588" y="271"/>
                </a:lnTo>
                <a:lnTo>
                  <a:pt x="10577" y="259"/>
                </a:lnTo>
                <a:lnTo>
                  <a:pt x="10564" y="247"/>
                </a:lnTo>
                <a:lnTo>
                  <a:pt x="10551" y="237"/>
                </a:lnTo>
                <a:lnTo>
                  <a:pt x="10536" y="227"/>
                </a:lnTo>
                <a:lnTo>
                  <a:pt x="10522" y="219"/>
                </a:lnTo>
                <a:lnTo>
                  <a:pt x="10507" y="212"/>
                </a:lnTo>
                <a:lnTo>
                  <a:pt x="10488" y="205"/>
                </a:lnTo>
                <a:lnTo>
                  <a:pt x="10468" y="199"/>
                </a:lnTo>
                <a:lnTo>
                  <a:pt x="10448" y="194"/>
                </a:lnTo>
                <a:lnTo>
                  <a:pt x="10426" y="190"/>
                </a:lnTo>
                <a:lnTo>
                  <a:pt x="10403" y="185"/>
                </a:lnTo>
                <a:lnTo>
                  <a:pt x="10377" y="183"/>
                </a:lnTo>
                <a:lnTo>
                  <a:pt x="10350" y="182"/>
                </a:lnTo>
                <a:lnTo>
                  <a:pt x="10321" y="181"/>
                </a:lnTo>
                <a:lnTo>
                  <a:pt x="10150" y="181"/>
                </a:lnTo>
                <a:lnTo>
                  <a:pt x="10150" y="736"/>
                </a:lnTo>
                <a:lnTo>
                  <a:pt x="10308" y="736"/>
                </a:lnTo>
                <a:lnTo>
                  <a:pt x="10333" y="736"/>
                </a:lnTo>
                <a:lnTo>
                  <a:pt x="10355" y="735"/>
                </a:lnTo>
                <a:lnTo>
                  <a:pt x="10377" y="734"/>
                </a:lnTo>
                <a:lnTo>
                  <a:pt x="10398" y="732"/>
                </a:lnTo>
                <a:lnTo>
                  <a:pt x="10418" y="729"/>
                </a:lnTo>
                <a:lnTo>
                  <a:pt x="10437" y="726"/>
                </a:lnTo>
                <a:lnTo>
                  <a:pt x="10454" y="723"/>
                </a:lnTo>
                <a:lnTo>
                  <a:pt x="10470" y="718"/>
                </a:lnTo>
                <a:lnTo>
                  <a:pt x="10485" y="714"/>
                </a:lnTo>
                <a:lnTo>
                  <a:pt x="10501" y="707"/>
                </a:lnTo>
                <a:lnTo>
                  <a:pt x="10514" y="701"/>
                </a:lnTo>
                <a:lnTo>
                  <a:pt x="10528" y="694"/>
                </a:lnTo>
                <a:lnTo>
                  <a:pt x="10540" y="687"/>
                </a:lnTo>
                <a:lnTo>
                  <a:pt x="10554" y="679"/>
                </a:lnTo>
                <a:lnTo>
                  <a:pt x="10565" y="670"/>
                </a:lnTo>
                <a:lnTo>
                  <a:pt x="10576" y="660"/>
                </a:lnTo>
                <a:lnTo>
                  <a:pt x="10585" y="651"/>
                </a:lnTo>
                <a:lnTo>
                  <a:pt x="10593" y="642"/>
                </a:lnTo>
                <a:lnTo>
                  <a:pt x="10601" y="632"/>
                </a:lnTo>
                <a:lnTo>
                  <a:pt x="10609" y="621"/>
                </a:lnTo>
                <a:lnTo>
                  <a:pt x="10615" y="608"/>
                </a:lnTo>
                <a:lnTo>
                  <a:pt x="10622" y="596"/>
                </a:lnTo>
                <a:lnTo>
                  <a:pt x="10627" y="583"/>
                </a:lnTo>
                <a:lnTo>
                  <a:pt x="10632" y="568"/>
                </a:lnTo>
                <a:lnTo>
                  <a:pt x="10637" y="554"/>
                </a:lnTo>
                <a:lnTo>
                  <a:pt x="10640" y="539"/>
                </a:lnTo>
                <a:lnTo>
                  <a:pt x="10644" y="524"/>
                </a:lnTo>
                <a:lnTo>
                  <a:pt x="10646" y="507"/>
                </a:lnTo>
                <a:lnTo>
                  <a:pt x="10649" y="491"/>
                </a:lnTo>
                <a:lnTo>
                  <a:pt x="10650" y="474"/>
                </a:lnTo>
                <a:lnTo>
                  <a:pt x="10651" y="455"/>
                </a:lnTo>
                <a:lnTo>
                  <a:pt x="10651" y="438"/>
                </a:lnTo>
                <a:close/>
                <a:moveTo>
                  <a:pt x="10690" y="1518"/>
                </a:moveTo>
                <a:lnTo>
                  <a:pt x="10681" y="1499"/>
                </a:lnTo>
                <a:lnTo>
                  <a:pt x="10670" y="1477"/>
                </a:lnTo>
                <a:lnTo>
                  <a:pt x="10656" y="1451"/>
                </a:lnTo>
                <a:lnTo>
                  <a:pt x="10641" y="1422"/>
                </a:lnTo>
                <a:lnTo>
                  <a:pt x="10624" y="1392"/>
                </a:lnTo>
                <a:lnTo>
                  <a:pt x="10604" y="1359"/>
                </a:lnTo>
                <a:lnTo>
                  <a:pt x="10583" y="1324"/>
                </a:lnTo>
                <a:lnTo>
                  <a:pt x="10560" y="1288"/>
                </a:lnTo>
                <a:lnTo>
                  <a:pt x="10547" y="1269"/>
                </a:lnTo>
                <a:lnTo>
                  <a:pt x="10534" y="1250"/>
                </a:lnTo>
                <a:lnTo>
                  <a:pt x="10521" y="1230"/>
                </a:lnTo>
                <a:lnTo>
                  <a:pt x="10508" y="1210"/>
                </a:lnTo>
                <a:lnTo>
                  <a:pt x="10494" y="1190"/>
                </a:lnTo>
                <a:lnTo>
                  <a:pt x="10479" y="1169"/>
                </a:lnTo>
                <a:lnTo>
                  <a:pt x="10464" y="1148"/>
                </a:lnTo>
                <a:lnTo>
                  <a:pt x="10449" y="1125"/>
                </a:lnTo>
                <a:lnTo>
                  <a:pt x="10432" y="1104"/>
                </a:lnTo>
                <a:lnTo>
                  <a:pt x="10416" y="1081"/>
                </a:lnTo>
                <a:lnTo>
                  <a:pt x="10400" y="1059"/>
                </a:lnTo>
                <a:lnTo>
                  <a:pt x="10384" y="1036"/>
                </a:lnTo>
                <a:lnTo>
                  <a:pt x="10366" y="1013"/>
                </a:lnTo>
                <a:lnTo>
                  <a:pt x="10348" y="989"/>
                </a:lnTo>
                <a:lnTo>
                  <a:pt x="10331" y="966"/>
                </a:lnTo>
                <a:lnTo>
                  <a:pt x="10312" y="942"/>
                </a:lnTo>
                <a:lnTo>
                  <a:pt x="10291" y="918"/>
                </a:lnTo>
                <a:lnTo>
                  <a:pt x="10272" y="896"/>
                </a:lnTo>
                <a:lnTo>
                  <a:pt x="10262" y="888"/>
                </a:lnTo>
                <a:lnTo>
                  <a:pt x="10253" y="881"/>
                </a:lnTo>
                <a:lnTo>
                  <a:pt x="10244" y="874"/>
                </a:lnTo>
                <a:lnTo>
                  <a:pt x="10236" y="869"/>
                </a:lnTo>
                <a:lnTo>
                  <a:pt x="10227" y="864"/>
                </a:lnTo>
                <a:lnTo>
                  <a:pt x="10218" y="860"/>
                </a:lnTo>
                <a:lnTo>
                  <a:pt x="10207" y="857"/>
                </a:lnTo>
                <a:lnTo>
                  <a:pt x="10197" y="853"/>
                </a:lnTo>
                <a:lnTo>
                  <a:pt x="10186" y="851"/>
                </a:lnTo>
                <a:lnTo>
                  <a:pt x="10174" y="849"/>
                </a:lnTo>
                <a:lnTo>
                  <a:pt x="10162" y="848"/>
                </a:lnTo>
                <a:lnTo>
                  <a:pt x="10148" y="847"/>
                </a:lnTo>
                <a:lnTo>
                  <a:pt x="10148" y="1518"/>
                </a:lnTo>
                <a:lnTo>
                  <a:pt x="9971" y="1518"/>
                </a:lnTo>
                <a:lnTo>
                  <a:pt x="9971" y="32"/>
                </a:lnTo>
                <a:lnTo>
                  <a:pt x="10316" y="32"/>
                </a:lnTo>
                <a:lnTo>
                  <a:pt x="10353" y="32"/>
                </a:lnTo>
                <a:lnTo>
                  <a:pt x="10388" y="33"/>
                </a:lnTo>
                <a:lnTo>
                  <a:pt x="10420" y="36"/>
                </a:lnTo>
                <a:lnTo>
                  <a:pt x="10451" y="38"/>
                </a:lnTo>
                <a:lnTo>
                  <a:pt x="10479" y="42"/>
                </a:lnTo>
                <a:lnTo>
                  <a:pt x="10506" y="47"/>
                </a:lnTo>
                <a:lnTo>
                  <a:pt x="10530" y="52"/>
                </a:lnTo>
                <a:lnTo>
                  <a:pt x="10554" y="58"/>
                </a:lnTo>
                <a:lnTo>
                  <a:pt x="10575" y="65"/>
                </a:lnTo>
                <a:lnTo>
                  <a:pt x="10594" y="72"/>
                </a:lnTo>
                <a:lnTo>
                  <a:pt x="10614" y="80"/>
                </a:lnTo>
                <a:lnTo>
                  <a:pt x="10631" y="88"/>
                </a:lnTo>
                <a:lnTo>
                  <a:pt x="10647" y="98"/>
                </a:lnTo>
                <a:lnTo>
                  <a:pt x="10663" y="107"/>
                </a:lnTo>
                <a:lnTo>
                  <a:pt x="10677" y="117"/>
                </a:lnTo>
                <a:lnTo>
                  <a:pt x="10690" y="127"/>
                </a:lnTo>
                <a:lnTo>
                  <a:pt x="10703" y="137"/>
                </a:lnTo>
                <a:lnTo>
                  <a:pt x="10716" y="150"/>
                </a:lnTo>
                <a:lnTo>
                  <a:pt x="10730" y="162"/>
                </a:lnTo>
                <a:lnTo>
                  <a:pt x="10742" y="176"/>
                </a:lnTo>
                <a:lnTo>
                  <a:pt x="10755" y="192"/>
                </a:lnTo>
                <a:lnTo>
                  <a:pt x="10766" y="208"/>
                </a:lnTo>
                <a:lnTo>
                  <a:pt x="10779" y="225"/>
                </a:lnTo>
                <a:lnTo>
                  <a:pt x="10789" y="245"/>
                </a:lnTo>
                <a:lnTo>
                  <a:pt x="10799" y="265"/>
                </a:lnTo>
                <a:lnTo>
                  <a:pt x="10808" y="286"/>
                </a:lnTo>
                <a:lnTo>
                  <a:pt x="10816" y="309"/>
                </a:lnTo>
                <a:lnTo>
                  <a:pt x="10823" y="333"/>
                </a:lnTo>
                <a:lnTo>
                  <a:pt x="10829" y="357"/>
                </a:lnTo>
                <a:lnTo>
                  <a:pt x="10834" y="384"/>
                </a:lnTo>
                <a:lnTo>
                  <a:pt x="10837" y="411"/>
                </a:lnTo>
                <a:lnTo>
                  <a:pt x="10838" y="440"/>
                </a:lnTo>
                <a:lnTo>
                  <a:pt x="10837" y="462"/>
                </a:lnTo>
                <a:lnTo>
                  <a:pt x="10836" y="484"/>
                </a:lnTo>
                <a:lnTo>
                  <a:pt x="10834" y="506"/>
                </a:lnTo>
                <a:lnTo>
                  <a:pt x="10831" y="527"/>
                </a:lnTo>
                <a:lnTo>
                  <a:pt x="10826" y="547"/>
                </a:lnTo>
                <a:lnTo>
                  <a:pt x="10821" y="567"/>
                </a:lnTo>
                <a:lnTo>
                  <a:pt x="10816" y="587"/>
                </a:lnTo>
                <a:lnTo>
                  <a:pt x="10809" y="606"/>
                </a:lnTo>
                <a:lnTo>
                  <a:pt x="10802" y="625"/>
                </a:lnTo>
                <a:lnTo>
                  <a:pt x="10794" y="643"/>
                </a:lnTo>
                <a:lnTo>
                  <a:pt x="10785" y="660"/>
                </a:lnTo>
                <a:lnTo>
                  <a:pt x="10776" y="677"/>
                </a:lnTo>
                <a:lnTo>
                  <a:pt x="10764" y="692"/>
                </a:lnTo>
                <a:lnTo>
                  <a:pt x="10754" y="707"/>
                </a:lnTo>
                <a:lnTo>
                  <a:pt x="10742" y="722"/>
                </a:lnTo>
                <a:lnTo>
                  <a:pt x="10730" y="735"/>
                </a:lnTo>
                <a:lnTo>
                  <a:pt x="10716" y="748"/>
                </a:lnTo>
                <a:lnTo>
                  <a:pt x="10702" y="761"/>
                </a:lnTo>
                <a:lnTo>
                  <a:pt x="10688" y="772"/>
                </a:lnTo>
                <a:lnTo>
                  <a:pt x="10673" y="783"/>
                </a:lnTo>
                <a:lnTo>
                  <a:pt x="10656" y="792"/>
                </a:lnTo>
                <a:lnTo>
                  <a:pt x="10640" y="801"/>
                </a:lnTo>
                <a:lnTo>
                  <a:pt x="10623" y="811"/>
                </a:lnTo>
                <a:lnTo>
                  <a:pt x="10606" y="818"/>
                </a:lnTo>
                <a:lnTo>
                  <a:pt x="10587" y="825"/>
                </a:lnTo>
                <a:lnTo>
                  <a:pt x="10568" y="831"/>
                </a:lnTo>
                <a:lnTo>
                  <a:pt x="10548" y="836"/>
                </a:lnTo>
                <a:lnTo>
                  <a:pt x="10529" y="840"/>
                </a:lnTo>
                <a:lnTo>
                  <a:pt x="10508" y="843"/>
                </a:lnTo>
                <a:lnTo>
                  <a:pt x="10487" y="845"/>
                </a:lnTo>
                <a:lnTo>
                  <a:pt x="10466" y="846"/>
                </a:lnTo>
                <a:lnTo>
                  <a:pt x="10445" y="847"/>
                </a:lnTo>
                <a:lnTo>
                  <a:pt x="10422" y="847"/>
                </a:lnTo>
                <a:lnTo>
                  <a:pt x="10448" y="869"/>
                </a:lnTo>
                <a:lnTo>
                  <a:pt x="10471" y="891"/>
                </a:lnTo>
                <a:lnTo>
                  <a:pt x="10491" y="914"/>
                </a:lnTo>
                <a:lnTo>
                  <a:pt x="10511" y="937"/>
                </a:lnTo>
                <a:lnTo>
                  <a:pt x="10529" y="960"/>
                </a:lnTo>
                <a:lnTo>
                  <a:pt x="10544" y="979"/>
                </a:lnTo>
                <a:lnTo>
                  <a:pt x="10559" y="997"/>
                </a:lnTo>
                <a:lnTo>
                  <a:pt x="10572" y="1014"/>
                </a:lnTo>
                <a:lnTo>
                  <a:pt x="10583" y="1029"/>
                </a:lnTo>
                <a:lnTo>
                  <a:pt x="10596" y="1049"/>
                </a:lnTo>
                <a:lnTo>
                  <a:pt x="10613" y="1072"/>
                </a:lnTo>
                <a:lnTo>
                  <a:pt x="10632" y="1100"/>
                </a:lnTo>
                <a:lnTo>
                  <a:pt x="10653" y="1130"/>
                </a:lnTo>
                <a:lnTo>
                  <a:pt x="10675" y="1162"/>
                </a:lnTo>
                <a:lnTo>
                  <a:pt x="10697" y="1195"/>
                </a:lnTo>
                <a:lnTo>
                  <a:pt x="10720" y="1228"/>
                </a:lnTo>
                <a:lnTo>
                  <a:pt x="10743" y="1263"/>
                </a:lnTo>
                <a:lnTo>
                  <a:pt x="10765" y="1298"/>
                </a:lnTo>
                <a:lnTo>
                  <a:pt x="10789" y="1331"/>
                </a:lnTo>
                <a:lnTo>
                  <a:pt x="10811" y="1366"/>
                </a:lnTo>
                <a:lnTo>
                  <a:pt x="10833" y="1399"/>
                </a:lnTo>
                <a:lnTo>
                  <a:pt x="10852" y="1427"/>
                </a:lnTo>
                <a:lnTo>
                  <a:pt x="10869" y="1453"/>
                </a:lnTo>
                <a:lnTo>
                  <a:pt x="10883" y="1474"/>
                </a:lnTo>
                <a:lnTo>
                  <a:pt x="10896" y="1492"/>
                </a:lnTo>
                <a:lnTo>
                  <a:pt x="10905" y="1505"/>
                </a:lnTo>
                <a:lnTo>
                  <a:pt x="10910" y="1514"/>
                </a:lnTo>
                <a:lnTo>
                  <a:pt x="10913" y="1518"/>
                </a:lnTo>
                <a:lnTo>
                  <a:pt x="10690" y="1518"/>
                </a:lnTo>
                <a:close/>
                <a:moveTo>
                  <a:pt x="12599" y="1430"/>
                </a:moveTo>
                <a:lnTo>
                  <a:pt x="12579" y="1443"/>
                </a:lnTo>
                <a:lnTo>
                  <a:pt x="12557" y="1455"/>
                </a:lnTo>
                <a:lnTo>
                  <a:pt x="12535" y="1466"/>
                </a:lnTo>
                <a:lnTo>
                  <a:pt x="12511" y="1477"/>
                </a:lnTo>
                <a:lnTo>
                  <a:pt x="12487" y="1487"/>
                </a:lnTo>
                <a:lnTo>
                  <a:pt x="12462" y="1496"/>
                </a:lnTo>
                <a:lnTo>
                  <a:pt x="12435" y="1504"/>
                </a:lnTo>
                <a:lnTo>
                  <a:pt x="12408" y="1512"/>
                </a:lnTo>
                <a:lnTo>
                  <a:pt x="12380" y="1519"/>
                </a:lnTo>
                <a:lnTo>
                  <a:pt x="12352" y="1526"/>
                </a:lnTo>
                <a:lnTo>
                  <a:pt x="12324" y="1531"/>
                </a:lnTo>
                <a:lnTo>
                  <a:pt x="12296" y="1535"/>
                </a:lnTo>
                <a:lnTo>
                  <a:pt x="12267" y="1539"/>
                </a:lnTo>
                <a:lnTo>
                  <a:pt x="12239" y="1541"/>
                </a:lnTo>
                <a:lnTo>
                  <a:pt x="12211" y="1542"/>
                </a:lnTo>
                <a:lnTo>
                  <a:pt x="12182" y="1543"/>
                </a:lnTo>
                <a:lnTo>
                  <a:pt x="12147" y="1542"/>
                </a:lnTo>
                <a:lnTo>
                  <a:pt x="12113" y="1540"/>
                </a:lnTo>
                <a:lnTo>
                  <a:pt x="12080" y="1536"/>
                </a:lnTo>
                <a:lnTo>
                  <a:pt x="12047" y="1531"/>
                </a:lnTo>
                <a:lnTo>
                  <a:pt x="12016" y="1525"/>
                </a:lnTo>
                <a:lnTo>
                  <a:pt x="11985" y="1516"/>
                </a:lnTo>
                <a:lnTo>
                  <a:pt x="11956" y="1507"/>
                </a:lnTo>
                <a:lnTo>
                  <a:pt x="11927" y="1496"/>
                </a:lnTo>
                <a:lnTo>
                  <a:pt x="11899" y="1484"/>
                </a:lnTo>
                <a:lnTo>
                  <a:pt x="11871" y="1470"/>
                </a:lnTo>
                <a:lnTo>
                  <a:pt x="11845" y="1455"/>
                </a:lnTo>
                <a:lnTo>
                  <a:pt x="11819" y="1438"/>
                </a:lnTo>
                <a:lnTo>
                  <a:pt x="11795" y="1419"/>
                </a:lnTo>
                <a:lnTo>
                  <a:pt x="11771" y="1400"/>
                </a:lnTo>
                <a:lnTo>
                  <a:pt x="11748" y="1378"/>
                </a:lnTo>
                <a:lnTo>
                  <a:pt x="11726" y="1356"/>
                </a:lnTo>
                <a:lnTo>
                  <a:pt x="11703" y="1329"/>
                </a:lnTo>
                <a:lnTo>
                  <a:pt x="11682" y="1302"/>
                </a:lnTo>
                <a:lnTo>
                  <a:pt x="11662" y="1273"/>
                </a:lnTo>
                <a:lnTo>
                  <a:pt x="11644" y="1244"/>
                </a:lnTo>
                <a:lnTo>
                  <a:pt x="11627" y="1212"/>
                </a:lnTo>
                <a:lnTo>
                  <a:pt x="11612" y="1180"/>
                </a:lnTo>
                <a:lnTo>
                  <a:pt x="11599" y="1147"/>
                </a:lnTo>
                <a:lnTo>
                  <a:pt x="11587" y="1113"/>
                </a:lnTo>
                <a:lnTo>
                  <a:pt x="11577" y="1077"/>
                </a:lnTo>
                <a:lnTo>
                  <a:pt x="11568" y="1039"/>
                </a:lnTo>
                <a:lnTo>
                  <a:pt x="11559" y="1001"/>
                </a:lnTo>
                <a:lnTo>
                  <a:pt x="11553" y="960"/>
                </a:lnTo>
                <a:lnTo>
                  <a:pt x="11548" y="917"/>
                </a:lnTo>
                <a:lnTo>
                  <a:pt x="11545" y="873"/>
                </a:lnTo>
                <a:lnTo>
                  <a:pt x="11543" y="827"/>
                </a:lnTo>
                <a:lnTo>
                  <a:pt x="11542" y="780"/>
                </a:lnTo>
                <a:lnTo>
                  <a:pt x="11543" y="727"/>
                </a:lnTo>
                <a:lnTo>
                  <a:pt x="11546" y="677"/>
                </a:lnTo>
                <a:lnTo>
                  <a:pt x="11550" y="628"/>
                </a:lnTo>
                <a:lnTo>
                  <a:pt x="11556" y="581"/>
                </a:lnTo>
                <a:lnTo>
                  <a:pt x="11561" y="558"/>
                </a:lnTo>
                <a:lnTo>
                  <a:pt x="11565" y="536"/>
                </a:lnTo>
                <a:lnTo>
                  <a:pt x="11569" y="514"/>
                </a:lnTo>
                <a:lnTo>
                  <a:pt x="11574" y="493"/>
                </a:lnTo>
                <a:lnTo>
                  <a:pt x="11580" y="472"/>
                </a:lnTo>
                <a:lnTo>
                  <a:pt x="11586" y="452"/>
                </a:lnTo>
                <a:lnTo>
                  <a:pt x="11592" y="432"/>
                </a:lnTo>
                <a:lnTo>
                  <a:pt x="11599" y="412"/>
                </a:lnTo>
                <a:lnTo>
                  <a:pt x="11606" y="394"/>
                </a:lnTo>
                <a:lnTo>
                  <a:pt x="11613" y="375"/>
                </a:lnTo>
                <a:lnTo>
                  <a:pt x="11622" y="357"/>
                </a:lnTo>
                <a:lnTo>
                  <a:pt x="11631" y="339"/>
                </a:lnTo>
                <a:lnTo>
                  <a:pt x="11640" y="321"/>
                </a:lnTo>
                <a:lnTo>
                  <a:pt x="11649" y="305"/>
                </a:lnTo>
                <a:lnTo>
                  <a:pt x="11659" y="289"/>
                </a:lnTo>
                <a:lnTo>
                  <a:pt x="11670" y="272"/>
                </a:lnTo>
                <a:lnTo>
                  <a:pt x="11681" y="256"/>
                </a:lnTo>
                <a:lnTo>
                  <a:pt x="11693" y="241"/>
                </a:lnTo>
                <a:lnTo>
                  <a:pt x="11704" y="225"/>
                </a:lnTo>
                <a:lnTo>
                  <a:pt x="11717" y="211"/>
                </a:lnTo>
                <a:lnTo>
                  <a:pt x="11730" y="197"/>
                </a:lnTo>
                <a:lnTo>
                  <a:pt x="11744" y="182"/>
                </a:lnTo>
                <a:lnTo>
                  <a:pt x="11757" y="169"/>
                </a:lnTo>
                <a:lnTo>
                  <a:pt x="11771" y="156"/>
                </a:lnTo>
                <a:lnTo>
                  <a:pt x="11792" y="138"/>
                </a:lnTo>
                <a:lnTo>
                  <a:pt x="11812" y="123"/>
                </a:lnTo>
                <a:lnTo>
                  <a:pt x="11832" y="108"/>
                </a:lnTo>
                <a:lnTo>
                  <a:pt x="11854" y="94"/>
                </a:lnTo>
                <a:lnTo>
                  <a:pt x="11876" y="81"/>
                </a:lnTo>
                <a:lnTo>
                  <a:pt x="11899" y="70"/>
                </a:lnTo>
                <a:lnTo>
                  <a:pt x="11922" y="60"/>
                </a:lnTo>
                <a:lnTo>
                  <a:pt x="11946" y="50"/>
                </a:lnTo>
                <a:lnTo>
                  <a:pt x="11971" y="41"/>
                </a:lnTo>
                <a:lnTo>
                  <a:pt x="11995" y="34"/>
                </a:lnTo>
                <a:lnTo>
                  <a:pt x="12021" y="28"/>
                </a:lnTo>
                <a:lnTo>
                  <a:pt x="12047" y="24"/>
                </a:lnTo>
                <a:lnTo>
                  <a:pt x="12075" y="20"/>
                </a:lnTo>
                <a:lnTo>
                  <a:pt x="12101" y="17"/>
                </a:lnTo>
                <a:lnTo>
                  <a:pt x="12130" y="15"/>
                </a:lnTo>
                <a:lnTo>
                  <a:pt x="12158" y="15"/>
                </a:lnTo>
                <a:lnTo>
                  <a:pt x="12188" y="15"/>
                </a:lnTo>
                <a:lnTo>
                  <a:pt x="12216" y="17"/>
                </a:lnTo>
                <a:lnTo>
                  <a:pt x="12245" y="20"/>
                </a:lnTo>
                <a:lnTo>
                  <a:pt x="12272" y="24"/>
                </a:lnTo>
                <a:lnTo>
                  <a:pt x="12299" y="29"/>
                </a:lnTo>
                <a:lnTo>
                  <a:pt x="12326" y="35"/>
                </a:lnTo>
                <a:lnTo>
                  <a:pt x="12352" y="43"/>
                </a:lnTo>
                <a:lnTo>
                  <a:pt x="12378" y="52"/>
                </a:lnTo>
                <a:lnTo>
                  <a:pt x="12403" y="62"/>
                </a:lnTo>
                <a:lnTo>
                  <a:pt x="12427" y="72"/>
                </a:lnTo>
                <a:lnTo>
                  <a:pt x="12451" y="84"/>
                </a:lnTo>
                <a:lnTo>
                  <a:pt x="12475" y="98"/>
                </a:lnTo>
                <a:lnTo>
                  <a:pt x="12498" y="112"/>
                </a:lnTo>
                <a:lnTo>
                  <a:pt x="12521" y="127"/>
                </a:lnTo>
                <a:lnTo>
                  <a:pt x="12543" y="145"/>
                </a:lnTo>
                <a:lnTo>
                  <a:pt x="12564" y="162"/>
                </a:lnTo>
                <a:lnTo>
                  <a:pt x="12485" y="272"/>
                </a:lnTo>
                <a:lnTo>
                  <a:pt x="12463" y="258"/>
                </a:lnTo>
                <a:lnTo>
                  <a:pt x="12440" y="244"/>
                </a:lnTo>
                <a:lnTo>
                  <a:pt x="12419" y="230"/>
                </a:lnTo>
                <a:lnTo>
                  <a:pt x="12398" y="219"/>
                </a:lnTo>
                <a:lnTo>
                  <a:pt x="12378" y="209"/>
                </a:lnTo>
                <a:lnTo>
                  <a:pt x="12359" y="199"/>
                </a:lnTo>
                <a:lnTo>
                  <a:pt x="12339" y="191"/>
                </a:lnTo>
                <a:lnTo>
                  <a:pt x="12321" y="183"/>
                </a:lnTo>
                <a:lnTo>
                  <a:pt x="12303" y="177"/>
                </a:lnTo>
                <a:lnTo>
                  <a:pt x="12284" y="172"/>
                </a:lnTo>
                <a:lnTo>
                  <a:pt x="12265" y="168"/>
                </a:lnTo>
                <a:lnTo>
                  <a:pt x="12246" y="164"/>
                </a:lnTo>
                <a:lnTo>
                  <a:pt x="12225" y="162"/>
                </a:lnTo>
                <a:lnTo>
                  <a:pt x="12205" y="160"/>
                </a:lnTo>
                <a:lnTo>
                  <a:pt x="12184" y="158"/>
                </a:lnTo>
                <a:lnTo>
                  <a:pt x="12162" y="158"/>
                </a:lnTo>
                <a:lnTo>
                  <a:pt x="12131" y="159"/>
                </a:lnTo>
                <a:lnTo>
                  <a:pt x="12100" y="162"/>
                </a:lnTo>
                <a:lnTo>
                  <a:pt x="12070" y="166"/>
                </a:lnTo>
                <a:lnTo>
                  <a:pt x="12041" y="173"/>
                </a:lnTo>
                <a:lnTo>
                  <a:pt x="12027" y="177"/>
                </a:lnTo>
                <a:lnTo>
                  <a:pt x="12014" y="181"/>
                </a:lnTo>
                <a:lnTo>
                  <a:pt x="11999" y="186"/>
                </a:lnTo>
                <a:lnTo>
                  <a:pt x="11986" y="192"/>
                </a:lnTo>
                <a:lnTo>
                  <a:pt x="11973" y="198"/>
                </a:lnTo>
                <a:lnTo>
                  <a:pt x="11961" y="204"/>
                </a:lnTo>
                <a:lnTo>
                  <a:pt x="11948" y="211"/>
                </a:lnTo>
                <a:lnTo>
                  <a:pt x="11936" y="218"/>
                </a:lnTo>
                <a:lnTo>
                  <a:pt x="11924" y="226"/>
                </a:lnTo>
                <a:lnTo>
                  <a:pt x="11912" y="234"/>
                </a:lnTo>
                <a:lnTo>
                  <a:pt x="11902" y="244"/>
                </a:lnTo>
                <a:lnTo>
                  <a:pt x="11890" y="253"/>
                </a:lnTo>
                <a:lnTo>
                  <a:pt x="11880" y="263"/>
                </a:lnTo>
                <a:lnTo>
                  <a:pt x="11870" y="273"/>
                </a:lnTo>
                <a:lnTo>
                  <a:pt x="11861" y="285"/>
                </a:lnTo>
                <a:lnTo>
                  <a:pt x="11852" y="297"/>
                </a:lnTo>
                <a:lnTo>
                  <a:pt x="11843" y="309"/>
                </a:lnTo>
                <a:lnTo>
                  <a:pt x="11834" y="321"/>
                </a:lnTo>
                <a:lnTo>
                  <a:pt x="11826" y="335"/>
                </a:lnTo>
                <a:lnTo>
                  <a:pt x="11819" y="349"/>
                </a:lnTo>
                <a:lnTo>
                  <a:pt x="11812" y="363"/>
                </a:lnTo>
                <a:lnTo>
                  <a:pt x="11805" y="377"/>
                </a:lnTo>
                <a:lnTo>
                  <a:pt x="11799" y="393"/>
                </a:lnTo>
                <a:lnTo>
                  <a:pt x="11794" y="409"/>
                </a:lnTo>
                <a:lnTo>
                  <a:pt x="11787" y="431"/>
                </a:lnTo>
                <a:lnTo>
                  <a:pt x="11779" y="452"/>
                </a:lnTo>
                <a:lnTo>
                  <a:pt x="11773" y="474"/>
                </a:lnTo>
                <a:lnTo>
                  <a:pt x="11767" y="495"/>
                </a:lnTo>
                <a:lnTo>
                  <a:pt x="11762" y="517"/>
                </a:lnTo>
                <a:lnTo>
                  <a:pt x="11758" y="541"/>
                </a:lnTo>
                <a:lnTo>
                  <a:pt x="11753" y="563"/>
                </a:lnTo>
                <a:lnTo>
                  <a:pt x="11750" y="587"/>
                </a:lnTo>
                <a:lnTo>
                  <a:pt x="11743" y="635"/>
                </a:lnTo>
                <a:lnTo>
                  <a:pt x="11739" y="684"/>
                </a:lnTo>
                <a:lnTo>
                  <a:pt x="11736" y="735"/>
                </a:lnTo>
                <a:lnTo>
                  <a:pt x="11735" y="786"/>
                </a:lnTo>
                <a:lnTo>
                  <a:pt x="11736" y="823"/>
                </a:lnTo>
                <a:lnTo>
                  <a:pt x="11737" y="858"/>
                </a:lnTo>
                <a:lnTo>
                  <a:pt x="11739" y="892"/>
                </a:lnTo>
                <a:lnTo>
                  <a:pt x="11742" y="926"/>
                </a:lnTo>
                <a:lnTo>
                  <a:pt x="11746" y="958"/>
                </a:lnTo>
                <a:lnTo>
                  <a:pt x="11750" y="989"/>
                </a:lnTo>
                <a:lnTo>
                  <a:pt x="11755" y="1019"/>
                </a:lnTo>
                <a:lnTo>
                  <a:pt x="11762" y="1049"/>
                </a:lnTo>
                <a:lnTo>
                  <a:pt x="11769" y="1077"/>
                </a:lnTo>
                <a:lnTo>
                  <a:pt x="11776" y="1104"/>
                </a:lnTo>
                <a:lnTo>
                  <a:pt x="11786" y="1129"/>
                </a:lnTo>
                <a:lnTo>
                  <a:pt x="11795" y="1153"/>
                </a:lnTo>
                <a:lnTo>
                  <a:pt x="11805" y="1176"/>
                </a:lnTo>
                <a:lnTo>
                  <a:pt x="11815" y="1198"/>
                </a:lnTo>
                <a:lnTo>
                  <a:pt x="11826" y="1218"/>
                </a:lnTo>
                <a:lnTo>
                  <a:pt x="11838" y="1238"/>
                </a:lnTo>
                <a:lnTo>
                  <a:pt x="11853" y="1255"/>
                </a:lnTo>
                <a:lnTo>
                  <a:pt x="11868" y="1272"/>
                </a:lnTo>
                <a:lnTo>
                  <a:pt x="11884" y="1289"/>
                </a:lnTo>
                <a:lnTo>
                  <a:pt x="11904" y="1303"/>
                </a:lnTo>
                <a:lnTo>
                  <a:pt x="11923" y="1317"/>
                </a:lnTo>
                <a:lnTo>
                  <a:pt x="11944" y="1330"/>
                </a:lnTo>
                <a:lnTo>
                  <a:pt x="11967" y="1343"/>
                </a:lnTo>
                <a:lnTo>
                  <a:pt x="11990" y="1353"/>
                </a:lnTo>
                <a:lnTo>
                  <a:pt x="12014" y="1363"/>
                </a:lnTo>
                <a:lnTo>
                  <a:pt x="12039" y="1371"/>
                </a:lnTo>
                <a:lnTo>
                  <a:pt x="12064" y="1378"/>
                </a:lnTo>
                <a:lnTo>
                  <a:pt x="12091" y="1385"/>
                </a:lnTo>
                <a:lnTo>
                  <a:pt x="12118" y="1390"/>
                </a:lnTo>
                <a:lnTo>
                  <a:pt x="12145" y="1393"/>
                </a:lnTo>
                <a:lnTo>
                  <a:pt x="12171" y="1395"/>
                </a:lnTo>
                <a:lnTo>
                  <a:pt x="12197" y="1395"/>
                </a:lnTo>
                <a:lnTo>
                  <a:pt x="12231" y="1395"/>
                </a:lnTo>
                <a:lnTo>
                  <a:pt x="12264" y="1392"/>
                </a:lnTo>
                <a:lnTo>
                  <a:pt x="12280" y="1390"/>
                </a:lnTo>
                <a:lnTo>
                  <a:pt x="12296" y="1387"/>
                </a:lnTo>
                <a:lnTo>
                  <a:pt x="12311" y="1385"/>
                </a:lnTo>
                <a:lnTo>
                  <a:pt x="12326" y="1381"/>
                </a:lnTo>
                <a:lnTo>
                  <a:pt x="12340" y="1376"/>
                </a:lnTo>
                <a:lnTo>
                  <a:pt x="12355" y="1372"/>
                </a:lnTo>
                <a:lnTo>
                  <a:pt x="12369" y="1367"/>
                </a:lnTo>
                <a:lnTo>
                  <a:pt x="12382" y="1362"/>
                </a:lnTo>
                <a:lnTo>
                  <a:pt x="12395" y="1357"/>
                </a:lnTo>
                <a:lnTo>
                  <a:pt x="12409" y="1351"/>
                </a:lnTo>
                <a:lnTo>
                  <a:pt x="12421" y="1344"/>
                </a:lnTo>
                <a:lnTo>
                  <a:pt x="12433" y="1337"/>
                </a:lnTo>
                <a:lnTo>
                  <a:pt x="12433" y="884"/>
                </a:lnTo>
                <a:lnTo>
                  <a:pt x="12135" y="884"/>
                </a:lnTo>
                <a:lnTo>
                  <a:pt x="12100" y="736"/>
                </a:lnTo>
                <a:lnTo>
                  <a:pt x="12599" y="736"/>
                </a:lnTo>
                <a:lnTo>
                  <a:pt x="12599" y="1430"/>
                </a:lnTo>
                <a:close/>
              </a:path>
            </a:pathLst>
          </a:custGeom>
          <a:solidFill>
            <a:srgbClr val="FFFFFF"/>
          </a:solidFill>
          <a:ln w="9525">
            <a:noFill/>
            <a:round/>
            <a:headEnd/>
            <a:tailEnd/>
          </a:ln>
        </p:spPr>
        <p:txBody>
          <a:bodyPr/>
          <a:lstStyle/>
          <a:p>
            <a:pPr eaLnBrk="0" fontAlgn="base" hangingPunct="0">
              <a:spcBef>
                <a:spcPct val="15000"/>
              </a:spcBef>
              <a:spcAft>
                <a:spcPct val="15000"/>
              </a:spcAft>
            </a:pPr>
            <a:endParaRPr lang="de-AT" sz="1200" dirty="0">
              <a:solidFill>
                <a:srgbClr val="000000"/>
              </a:solidFill>
              <a:latin typeface="Calibri" pitchFamily="34" charset="0"/>
            </a:endParaRPr>
          </a:p>
        </p:txBody>
      </p:sp>
      <p:sp>
        <p:nvSpPr>
          <p:cNvPr id="992262" name="Freeform 8"/>
          <p:cNvSpPr>
            <a:spLocks noEditPoints="1"/>
          </p:cNvSpPr>
          <p:nvPr userDrawn="1"/>
        </p:nvSpPr>
        <p:spPr bwMode="auto">
          <a:xfrm>
            <a:off x="995363" y="6397625"/>
            <a:ext cx="1103312" cy="166688"/>
          </a:xfrm>
          <a:custGeom>
            <a:avLst/>
            <a:gdLst>
              <a:gd name="T0" fmla="*/ 755 w 12509"/>
              <a:gd name="T1" fmla="*/ 1543 h 1892"/>
              <a:gd name="T2" fmla="*/ 609 w 12509"/>
              <a:gd name="T3" fmla="*/ 1667 h 1892"/>
              <a:gd name="T4" fmla="*/ 386 w 12509"/>
              <a:gd name="T5" fmla="*/ 1657 h 1892"/>
              <a:gd name="T6" fmla="*/ 267 w 12509"/>
              <a:gd name="T7" fmla="*/ 1519 h 1892"/>
              <a:gd name="T8" fmla="*/ 7 w 12509"/>
              <a:gd name="T9" fmla="*/ 1534 h 1892"/>
              <a:gd name="T10" fmla="*/ 161 w 12509"/>
              <a:gd name="T11" fmla="*/ 1800 h 1892"/>
              <a:gd name="T12" fmla="*/ 577 w 12509"/>
              <a:gd name="T13" fmla="*/ 1888 h 1892"/>
              <a:gd name="T14" fmla="*/ 916 w 12509"/>
              <a:gd name="T15" fmla="*/ 1757 h 1892"/>
              <a:gd name="T16" fmla="*/ 1035 w 12509"/>
              <a:gd name="T17" fmla="*/ 1443 h 1892"/>
              <a:gd name="T18" fmla="*/ 2247 w 12509"/>
              <a:gd name="T19" fmla="*/ 1343 h 1892"/>
              <a:gd name="T20" fmla="*/ 2194 w 12509"/>
              <a:gd name="T21" fmla="*/ 1316 h 1892"/>
              <a:gd name="T22" fmla="*/ 1688 w 12509"/>
              <a:gd name="T23" fmla="*/ 1088 h 1892"/>
              <a:gd name="T24" fmla="*/ 1681 w 12509"/>
              <a:gd name="T25" fmla="*/ 715 h 1892"/>
              <a:gd name="T26" fmla="*/ 1856 w 12509"/>
              <a:gd name="T27" fmla="*/ 1128 h 1892"/>
              <a:gd name="T28" fmla="*/ 4056 w 12509"/>
              <a:gd name="T29" fmla="*/ 1346 h 1892"/>
              <a:gd name="T30" fmla="*/ 3929 w 12509"/>
              <a:gd name="T31" fmla="*/ 1213 h 1892"/>
              <a:gd name="T32" fmla="*/ 5700 w 12509"/>
              <a:gd name="T33" fmla="*/ 364 h 1892"/>
              <a:gd name="T34" fmla="*/ 6680 w 12509"/>
              <a:gd name="T35" fmla="*/ 1279 h 1892"/>
              <a:gd name="T36" fmla="*/ 6776 w 12509"/>
              <a:gd name="T37" fmla="*/ 1161 h 1892"/>
              <a:gd name="T38" fmla="*/ 6951 w 12509"/>
              <a:gd name="T39" fmla="*/ 948 h 1892"/>
              <a:gd name="T40" fmla="*/ 6953 w 12509"/>
              <a:gd name="T41" fmla="*/ 649 h 1892"/>
              <a:gd name="T42" fmla="*/ 6750 w 12509"/>
              <a:gd name="T43" fmla="*/ 418 h 1892"/>
              <a:gd name="T44" fmla="*/ 6294 w 12509"/>
              <a:gd name="T45" fmla="*/ 1218 h 1892"/>
              <a:gd name="T46" fmla="*/ 6557 w 12509"/>
              <a:gd name="T47" fmla="*/ 1507 h 1892"/>
              <a:gd name="T48" fmla="*/ 6692 w 12509"/>
              <a:gd name="T49" fmla="*/ 912 h 1892"/>
              <a:gd name="T50" fmla="*/ 6558 w 12509"/>
              <a:gd name="T51" fmla="*/ 1027 h 1892"/>
              <a:gd name="T52" fmla="*/ 6524 w 12509"/>
              <a:gd name="T53" fmla="*/ 574 h 1892"/>
              <a:gd name="T54" fmla="*/ 6684 w 12509"/>
              <a:gd name="T55" fmla="*/ 665 h 1892"/>
              <a:gd name="T56" fmla="*/ 8350 w 12509"/>
              <a:gd name="T57" fmla="*/ 1350 h 1892"/>
              <a:gd name="T58" fmla="*/ 8223 w 12509"/>
              <a:gd name="T59" fmla="*/ 1111 h 1892"/>
              <a:gd name="T60" fmla="*/ 7809 w 12509"/>
              <a:gd name="T61" fmla="*/ 932 h 1892"/>
              <a:gd name="T62" fmla="*/ 7610 w 12509"/>
              <a:gd name="T63" fmla="*/ 765 h 1892"/>
              <a:gd name="T64" fmla="*/ 7661 w 12509"/>
              <a:gd name="T65" fmla="*/ 614 h 1892"/>
              <a:gd name="T66" fmla="*/ 7919 w 12509"/>
              <a:gd name="T67" fmla="*/ 547 h 1892"/>
              <a:gd name="T68" fmla="*/ 8294 w 12509"/>
              <a:gd name="T69" fmla="*/ 467 h 1892"/>
              <a:gd name="T70" fmla="*/ 7846 w 12509"/>
              <a:gd name="T71" fmla="*/ 340 h 1892"/>
              <a:gd name="T72" fmla="*/ 7495 w 12509"/>
              <a:gd name="T73" fmla="*/ 449 h 1892"/>
              <a:gd name="T74" fmla="*/ 7340 w 12509"/>
              <a:gd name="T75" fmla="*/ 736 h 1892"/>
              <a:gd name="T76" fmla="*/ 7379 w 12509"/>
              <a:gd name="T77" fmla="*/ 967 h 1892"/>
              <a:gd name="T78" fmla="*/ 7594 w 12509"/>
              <a:gd name="T79" fmla="*/ 1150 h 1892"/>
              <a:gd name="T80" fmla="*/ 8042 w 12509"/>
              <a:gd name="T81" fmla="*/ 1344 h 1892"/>
              <a:gd name="T82" fmla="*/ 8047 w 12509"/>
              <a:gd name="T83" fmla="*/ 1563 h 1892"/>
              <a:gd name="T84" fmla="*/ 7902 w 12509"/>
              <a:gd name="T85" fmla="*/ 1675 h 1892"/>
              <a:gd name="T86" fmla="*/ 7593 w 12509"/>
              <a:gd name="T87" fmla="*/ 1666 h 1892"/>
              <a:gd name="T88" fmla="*/ 7423 w 12509"/>
              <a:gd name="T89" fmla="*/ 1828 h 1892"/>
              <a:gd name="T90" fmla="*/ 7904 w 12509"/>
              <a:gd name="T91" fmla="*/ 1882 h 1892"/>
              <a:gd name="T92" fmla="*/ 8254 w 12509"/>
              <a:gd name="T93" fmla="*/ 1691 h 1892"/>
              <a:gd name="T94" fmla="*/ 8962 w 12509"/>
              <a:gd name="T95" fmla="*/ 1864 h 1892"/>
              <a:gd name="T96" fmla="*/ 11014 w 12509"/>
              <a:gd name="T97" fmla="*/ 362 h 1892"/>
              <a:gd name="T98" fmla="*/ 10729 w 12509"/>
              <a:gd name="T99" fmla="*/ 1084 h 1892"/>
              <a:gd name="T100" fmla="*/ 10859 w 12509"/>
              <a:gd name="T101" fmla="*/ 623 h 1892"/>
              <a:gd name="T102" fmla="*/ 10951 w 12509"/>
              <a:gd name="T103" fmla="*/ 946 h 1892"/>
              <a:gd name="T104" fmla="*/ 11240 w 12509"/>
              <a:gd name="T105" fmla="*/ 122 h 1892"/>
              <a:gd name="T106" fmla="*/ 11083 w 12509"/>
              <a:gd name="T107" fmla="*/ 1 h 1892"/>
              <a:gd name="T108" fmla="*/ 10951 w 12509"/>
              <a:gd name="T109" fmla="*/ 152 h 1892"/>
              <a:gd name="T110" fmla="*/ 11081 w 12509"/>
              <a:gd name="T111" fmla="*/ 302 h 1892"/>
              <a:gd name="T112" fmla="*/ 11240 w 12509"/>
              <a:gd name="T113" fmla="*/ 182 h 1892"/>
              <a:gd name="T114" fmla="*/ 10700 w 12509"/>
              <a:gd name="T115" fmla="*/ 11 h 1892"/>
              <a:gd name="T116" fmla="*/ 10516 w 12509"/>
              <a:gd name="T117" fmla="*/ 81 h 1892"/>
              <a:gd name="T118" fmla="*/ 10564 w 12509"/>
              <a:gd name="T119" fmla="*/ 279 h 1892"/>
              <a:gd name="T120" fmla="*/ 10756 w 12509"/>
              <a:gd name="T121" fmla="*/ 247 h 1892"/>
              <a:gd name="T122" fmla="*/ 12100 w 12509"/>
              <a:gd name="T123" fmla="*/ 572 h 1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09"/>
              <a:gd name="T187" fmla="*/ 0 h 1892"/>
              <a:gd name="T188" fmla="*/ 12509 w 12509"/>
              <a:gd name="T189" fmla="*/ 1892 h 18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09" h="1892">
                <a:moveTo>
                  <a:pt x="1035" y="1443"/>
                </a:moveTo>
                <a:lnTo>
                  <a:pt x="1035" y="364"/>
                </a:lnTo>
                <a:lnTo>
                  <a:pt x="787" y="364"/>
                </a:lnTo>
                <a:lnTo>
                  <a:pt x="787" y="1372"/>
                </a:lnTo>
                <a:lnTo>
                  <a:pt x="787" y="1390"/>
                </a:lnTo>
                <a:lnTo>
                  <a:pt x="786" y="1409"/>
                </a:lnTo>
                <a:lnTo>
                  <a:pt x="784" y="1426"/>
                </a:lnTo>
                <a:lnTo>
                  <a:pt x="783" y="1442"/>
                </a:lnTo>
                <a:lnTo>
                  <a:pt x="780" y="1459"/>
                </a:lnTo>
                <a:lnTo>
                  <a:pt x="778" y="1474"/>
                </a:lnTo>
                <a:lnTo>
                  <a:pt x="774" y="1489"/>
                </a:lnTo>
                <a:lnTo>
                  <a:pt x="770" y="1504"/>
                </a:lnTo>
                <a:lnTo>
                  <a:pt x="766" y="1518"/>
                </a:lnTo>
                <a:lnTo>
                  <a:pt x="760" y="1531"/>
                </a:lnTo>
                <a:lnTo>
                  <a:pt x="755" y="1543"/>
                </a:lnTo>
                <a:lnTo>
                  <a:pt x="749" y="1556"/>
                </a:lnTo>
                <a:lnTo>
                  <a:pt x="742" y="1568"/>
                </a:lnTo>
                <a:lnTo>
                  <a:pt x="735" y="1579"/>
                </a:lnTo>
                <a:lnTo>
                  <a:pt x="728" y="1589"/>
                </a:lnTo>
                <a:lnTo>
                  <a:pt x="720" y="1600"/>
                </a:lnTo>
                <a:lnTo>
                  <a:pt x="711" y="1609"/>
                </a:lnTo>
                <a:lnTo>
                  <a:pt x="701" y="1618"/>
                </a:lnTo>
                <a:lnTo>
                  <a:pt x="692" y="1626"/>
                </a:lnTo>
                <a:lnTo>
                  <a:pt x="682" y="1633"/>
                </a:lnTo>
                <a:lnTo>
                  <a:pt x="671" y="1640"/>
                </a:lnTo>
                <a:lnTo>
                  <a:pt x="660" y="1648"/>
                </a:lnTo>
                <a:lnTo>
                  <a:pt x="647" y="1653"/>
                </a:lnTo>
                <a:lnTo>
                  <a:pt x="635" y="1658"/>
                </a:lnTo>
                <a:lnTo>
                  <a:pt x="622" y="1663"/>
                </a:lnTo>
                <a:lnTo>
                  <a:pt x="609" y="1667"/>
                </a:lnTo>
                <a:lnTo>
                  <a:pt x="595" y="1670"/>
                </a:lnTo>
                <a:lnTo>
                  <a:pt x="580" y="1673"/>
                </a:lnTo>
                <a:lnTo>
                  <a:pt x="565" y="1675"/>
                </a:lnTo>
                <a:lnTo>
                  <a:pt x="550" y="1676"/>
                </a:lnTo>
                <a:lnTo>
                  <a:pt x="533" y="1677"/>
                </a:lnTo>
                <a:lnTo>
                  <a:pt x="517" y="1677"/>
                </a:lnTo>
                <a:lnTo>
                  <a:pt x="500" y="1677"/>
                </a:lnTo>
                <a:lnTo>
                  <a:pt x="484" y="1676"/>
                </a:lnTo>
                <a:lnTo>
                  <a:pt x="468" y="1675"/>
                </a:lnTo>
                <a:lnTo>
                  <a:pt x="453" y="1673"/>
                </a:lnTo>
                <a:lnTo>
                  <a:pt x="439" y="1671"/>
                </a:lnTo>
                <a:lnTo>
                  <a:pt x="424" y="1668"/>
                </a:lnTo>
                <a:lnTo>
                  <a:pt x="411" y="1665"/>
                </a:lnTo>
                <a:lnTo>
                  <a:pt x="398" y="1661"/>
                </a:lnTo>
                <a:lnTo>
                  <a:pt x="386" y="1657"/>
                </a:lnTo>
                <a:lnTo>
                  <a:pt x="375" y="1652"/>
                </a:lnTo>
                <a:lnTo>
                  <a:pt x="363" y="1647"/>
                </a:lnTo>
                <a:lnTo>
                  <a:pt x="352" y="1640"/>
                </a:lnTo>
                <a:lnTo>
                  <a:pt x="343" y="1634"/>
                </a:lnTo>
                <a:lnTo>
                  <a:pt x="333" y="1627"/>
                </a:lnTo>
                <a:lnTo>
                  <a:pt x="324" y="1619"/>
                </a:lnTo>
                <a:lnTo>
                  <a:pt x="316" y="1612"/>
                </a:lnTo>
                <a:lnTo>
                  <a:pt x="308" y="1603"/>
                </a:lnTo>
                <a:lnTo>
                  <a:pt x="300" y="1593"/>
                </a:lnTo>
                <a:lnTo>
                  <a:pt x="294" y="1583"/>
                </a:lnTo>
                <a:lnTo>
                  <a:pt x="287" y="1572"/>
                </a:lnTo>
                <a:lnTo>
                  <a:pt x="282" y="1560"/>
                </a:lnTo>
                <a:lnTo>
                  <a:pt x="276" y="1546"/>
                </a:lnTo>
                <a:lnTo>
                  <a:pt x="272" y="1533"/>
                </a:lnTo>
                <a:lnTo>
                  <a:pt x="267" y="1519"/>
                </a:lnTo>
                <a:lnTo>
                  <a:pt x="264" y="1504"/>
                </a:lnTo>
                <a:lnTo>
                  <a:pt x="260" y="1487"/>
                </a:lnTo>
                <a:lnTo>
                  <a:pt x="258" y="1470"/>
                </a:lnTo>
                <a:lnTo>
                  <a:pt x="255" y="1451"/>
                </a:lnTo>
                <a:lnTo>
                  <a:pt x="253" y="1433"/>
                </a:lnTo>
                <a:lnTo>
                  <a:pt x="252" y="1414"/>
                </a:lnTo>
                <a:lnTo>
                  <a:pt x="251" y="1393"/>
                </a:lnTo>
                <a:lnTo>
                  <a:pt x="251" y="1372"/>
                </a:lnTo>
                <a:lnTo>
                  <a:pt x="251" y="364"/>
                </a:lnTo>
                <a:lnTo>
                  <a:pt x="0" y="364"/>
                </a:lnTo>
                <a:lnTo>
                  <a:pt x="0" y="1445"/>
                </a:lnTo>
                <a:lnTo>
                  <a:pt x="1" y="1468"/>
                </a:lnTo>
                <a:lnTo>
                  <a:pt x="2" y="1490"/>
                </a:lnTo>
                <a:lnTo>
                  <a:pt x="4" y="1513"/>
                </a:lnTo>
                <a:lnTo>
                  <a:pt x="7" y="1534"/>
                </a:lnTo>
                <a:lnTo>
                  <a:pt x="10" y="1556"/>
                </a:lnTo>
                <a:lnTo>
                  <a:pt x="14" y="1576"/>
                </a:lnTo>
                <a:lnTo>
                  <a:pt x="19" y="1596"/>
                </a:lnTo>
                <a:lnTo>
                  <a:pt x="25" y="1617"/>
                </a:lnTo>
                <a:lnTo>
                  <a:pt x="31" y="1636"/>
                </a:lnTo>
                <a:lnTo>
                  <a:pt x="40" y="1656"/>
                </a:lnTo>
                <a:lnTo>
                  <a:pt x="49" y="1674"/>
                </a:lnTo>
                <a:lnTo>
                  <a:pt x="59" y="1692"/>
                </a:lnTo>
                <a:lnTo>
                  <a:pt x="70" y="1710"/>
                </a:lnTo>
                <a:lnTo>
                  <a:pt x="82" y="1726"/>
                </a:lnTo>
                <a:lnTo>
                  <a:pt x="96" y="1743"/>
                </a:lnTo>
                <a:lnTo>
                  <a:pt x="111" y="1758"/>
                </a:lnTo>
                <a:lnTo>
                  <a:pt x="126" y="1772"/>
                </a:lnTo>
                <a:lnTo>
                  <a:pt x="143" y="1786"/>
                </a:lnTo>
                <a:lnTo>
                  <a:pt x="161" y="1800"/>
                </a:lnTo>
                <a:lnTo>
                  <a:pt x="181" y="1812"/>
                </a:lnTo>
                <a:lnTo>
                  <a:pt x="202" y="1824"/>
                </a:lnTo>
                <a:lnTo>
                  <a:pt x="223" y="1834"/>
                </a:lnTo>
                <a:lnTo>
                  <a:pt x="246" y="1845"/>
                </a:lnTo>
                <a:lnTo>
                  <a:pt x="271" y="1854"/>
                </a:lnTo>
                <a:lnTo>
                  <a:pt x="296" y="1862"/>
                </a:lnTo>
                <a:lnTo>
                  <a:pt x="323" y="1870"/>
                </a:lnTo>
                <a:lnTo>
                  <a:pt x="351" y="1876"/>
                </a:lnTo>
                <a:lnTo>
                  <a:pt x="382" y="1881"/>
                </a:lnTo>
                <a:lnTo>
                  <a:pt x="413" y="1884"/>
                </a:lnTo>
                <a:lnTo>
                  <a:pt x="446" y="1888"/>
                </a:lnTo>
                <a:lnTo>
                  <a:pt x="480" y="1890"/>
                </a:lnTo>
                <a:lnTo>
                  <a:pt x="517" y="1890"/>
                </a:lnTo>
                <a:lnTo>
                  <a:pt x="548" y="1890"/>
                </a:lnTo>
                <a:lnTo>
                  <a:pt x="577" y="1888"/>
                </a:lnTo>
                <a:lnTo>
                  <a:pt x="606" y="1886"/>
                </a:lnTo>
                <a:lnTo>
                  <a:pt x="634" y="1882"/>
                </a:lnTo>
                <a:lnTo>
                  <a:pt x="661" y="1878"/>
                </a:lnTo>
                <a:lnTo>
                  <a:pt x="687" y="1873"/>
                </a:lnTo>
                <a:lnTo>
                  <a:pt x="713" y="1867"/>
                </a:lnTo>
                <a:lnTo>
                  <a:pt x="737" y="1860"/>
                </a:lnTo>
                <a:lnTo>
                  <a:pt x="760" y="1853"/>
                </a:lnTo>
                <a:lnTo>
                  <a:pt x="783" y="1844"/>
                </a:lnTo>
                <a:lnTo>
                  <a:pt x="804" y="1834"/>
                </a:lnTo>
                <a:lnTo>
                  <a:pt x="826" y="1823"/>
                </a:lnTo>
                <a:lnTo>
                  <a:pt x="845" y="1812"/>
                </a:lnTo>
                <a:lnTo>
                  <a:pt x="864" y="1800"/>
                </a:lnTo>
                <a:lnTo>
                  <a:pt x="883" y="1786"/>
                </a:lnTo>
                <a:lnTo>
                  <a:pt x="900" y="1772"/>
                </a:lnTo>
                <a:lnTo>
                  <a:pt x="916" y="1757"/>
                </a:lnTo>
                <a:lnTo>
                  <a:pt x="932" y="1740"/>
                </a:lnTo>
                <a:lnTo>
                  <a:pt x="946" y="1724"/>
                </a:lnTo>
                <a:lnTo>
                  <a:pt x="959" y="1707"/>
                </a:lnTo>
                <a:lnTo>
                  <a:pt x="971" y="1689"/>
                </a:lnTo>
                <a:lnTo>
                  <a:pt x="982" y="1670"/>
                </a:lnTo>
                <a:lnTo>
                  <a:pt x="993" y="1651"/>
                </a:lnTo>
                <a:lnTo>
                  <a:pt x="1002" y="1630"/>
                </a:lnTo>
                <a:lnTo>
                  <a:pt x="1009" y="1610"/>
                </a:lnTo>
                <a:lnTo>
                  <a:pt x="1016" y="1588"/>
                </a:lnTo>
                <a:lnTo>
                  <a:pt x="1022" y="1566"/>
                </a:lnTo>
                <a:lnTo>
                  <a:pt x="1027" y="1542"/>
                </a:lnTo>
                <a:lnTo>
                  <a:pt x="1030" y="1519"/>
                </a:lnTo>
                <a:lnTo>
                  <a:pt x="1033" y="1494"/>
                </a:lnTo>
                <a:lnTo>
                  <a:pt x="1034" y="1470"/>
                </a:lnTo>
                <a:lnTo>
                  <a:pt x="1035" y="1443"/>
                </a:lnTo>
                <a:close/>
                <a:moveTo>
                  <a:pt x="2206" y="1864"/>
                </a:moveTo>
                <a:lnTo>
                  <a:pt x="2467" y="1864"/>
                </a:lnTo>
                <a:lnTo>
                  <a:pt x="2467" y="364"/>
                </a:lnTo>
                <a:lnTo>
                  <a:pt x="2232" y="364"/>
                </a:lnTo>
                <a:lnTo>
                  <a:pt x="2236" y="1049"/>
                </a:lnTo>
                <a:lnTo>
                  <a:pt x="2236" y="1076"/>
                </a:lnTo>
                <a:lnTo>
                  <a:pt x="2237" y="1103"/>
                </a:lnTo>
                <a:lnTo>
                  <a:pt x="2238" y="1133"/>
                </a:lnTo>
                <a:lnTo>
                  <a:pt x="2238" y="1162"/>
                </a:lnTo>
                <a:lnTo>
                  <a:pt x="2240" y="1194"/>
                </a:lnTo>
                <a:lnTo>
                  <a:pt x="2241" y="1225"/>
                </a:lnTo>
                <a:lnTo>
                  <a:pt x="2242" y="1254"/>
                </a:lnTo>
                <a:lnTo>
                  <a:pt x="2244" y="1285"/>
                </a:lnTo>
                <a:lnTo>
                  <a:pt x="2245" y="1315"/>
                </a:lnTo>
                <a:lnTo>
                  <a:pt x="2247" y="1343"/>
                </a:lnTo>
                <a:lnTo>
                  <a:pt x="2249" y="1371"/>
                </a:lnTo>
                <a:lnTo>
                  <a:pt x="2251" y="1397"/>
                </a:lnTo>
                <a:lnTo>
                  <a:pt x="2253" y="1421"/>
                </a:lnTo>
                <a:lnTo>
                  <a:pt x="2255" y="1442"/>
                </a:lnTo>
                <a:lnTo>
                  <a:pt x="2256" y="1461"/>
                </a:lnTo>
                <a:lnTo>
                  <a:pt x="2258" y="1476"/>
                </a:lnTo>
                <a:lnTo>
                  <a:pt x="2251" y="1482"/>
                </a:lnTo>
                <a:lnTo>
                  <a:pt x="2247" y="1469"/>
                </a:lnTo>
                <a:lnTo>
                  <a:pt x="2243" y="1451"/>
                </a:lnTo>
                <a:lnTo>
                  <a:pt x="2237" y="1433"/>
                </a:lnTo>
                <a:lnTo>
                  <a:pt x="2230" y="1412"/>
                </a:lnTo>
                <a:lnTo>
                  <a:pt x="2221" y="1389"/>
                </a:lnTo>
                <a:lnTo>
                  <a:pt x="2213" y="1366"/>
                </a:lnTo>
                <a:lnTo>
                  <a:pt x="2204" y="1341"/>
                </a:lnTo>
                <a:lnTo>
                  <a:pt x="2194" y="1316"/>
                </a:lnTo>
                <a:lnTo>
                  <a:pt x="2184" y="1289"/>
                </a:lnTo>
                <a:lnTo>
                  <a:pt x="2173" y="1262"/>
                </a:lnTo>
                <a:lnTo>
                  <a:pt x="2160" y="1235"/>
                </a:lnTo>
                <a:lnTo>
                  <a:pt x="2148" y="1206"/>
                </a:lnTo>
                <a:lnTo>
                  <a:pt x="2136" y="1178"/>
                </a:lnTo>
                <a:lnTo>
                  <a:pt x="2124" y="1150"/>
                </a:lnTo>
                <a:lnTo>
                  <a:pt x="2110" y="1123"/>
                </a:lnTo>
                <a:lnTo>
                  <a:pt x="2098" y="1097"/>
                </a:lnTo>
                <a:lnTo>
                  <a:pt x="1735" y="364"/>
                </a:lnTo>
                <a:lnTo>
                  <a:pt x="1454" y="364"/>
                </a:lnTo>
                <a:lnTo>
                  <a:pt x="1454" y="1864"/>
                </a:lnTo>
                <a:lnTo>
                  <a:pt x="1698" y="1864"/>
                </a:lnTo>
                <a:lnTo>
                  <a:pt x="1690" y="1138"/>
                </a:lnTo>
                <a:lnTo>
                  <a:pt x="1689" y="1112"/>
                </a:lnTo>
                <a:lnTo>
                  <a:pt x="1688" y="1088"/>
                </a:lnTo>
                <a:lnTo>
                  <a:pt x="1688" y="1062"/>
                </a:lnTo>
                <a:lnTo>
                  <a:pt x="1687" y="1036"/>
                </a:lnTo>
                <a:lnTo>
                  <a:pt x="1687" y="1009"/>
                </a:lnTo>
                <a:lnTo>
                  <a:pt x="1686" y="983"/>
                </a:lnTo>
                <a:lnTo>
                  <a:pt x="1686" y="956"/>
                </a:lnTo>
                <a:lnTo>
                  <a:pt x="1685" y="928"/>
                </a:lnTo>
                <a:lnTo>
                  <a:pt x="1685" y="902"/>
                </a:lnTo>
                <a:lnTo>
                  <a:pt x="1684" y="874"/>
                </a:lnTo>
                <a:lnTo>
                  <a:pt x="1683" y="849"/>
                </a:lnTo>
                <a:lnTo>
                  <a:pt x="1682" y="822"/>
                </a:lnTo>
                <a:lnTo>
                  <a:pt x="1680" y="797"/>
                </a:lnTo>
                <a:lnTo>
                  <a:pt x="1678" y="771"/>
                </a:lnTo>
                <a:lnTo>
                  <a:pt x="1677" y="747"/>
                </a:lnTo>
                <a:lnTo>
                  <a:pt x="1675" y="722"/>
                </a:lnTo>
                <a:lnTo>
                  <a:pt x="1681" y="715"/>
                </a:lnTo>
                <a:lnTo>
                  <a:pt x="1687" y="732"/>
                </a:lnTo>
                <a:lnTo>
                  <a:pt x="1694" y="753"/>
                </a:lnTo>
                <a:lnTo>
                  <a:pt x="1702" y="774"/>
                </a:lnTo>
                <a:lnTo>
                  <a:pt x="1712" y="799"/>
                </a:lnTo>
                <a:lnTo>
                  <a:pt x="1723" y="824"/>
                </a:lnTo>
                <a:lnTo>
                  <a:pt x="1734" y="852"/>
                </a:lnTo>
                <a:lnTo>
                  <a:pt x="1745" y="879"/>
                </a:lnTo>
                <a:lnTo>
                  <a:pt x="1757" y="908"/>
                </a:lnTo>
                <a:lnTo>
                  <a:pt x="1770" y="938"/>
                </a:lnTo>
                <a:lnTo>
                  <a:pt x="1784" y="968"/>
                </a:lnTo>
                <a:lnTo>
                  <a:pt x="1797" y="1000"/>
                </a:lnTo>
                <a:lnTo>
                  <a:pt x="1811" y="1032"/>
                </a:lnTo>
                <a:lnTo>
                  <a:pt x="1826" y="1064"/>
                </a:lnTo>
                <a:lnTo>
                  <a:pt x="1841" y="1096"/>
                </a:lnTo>
                <a:lnTo>
                  <a:pt x="1856" y="1128"/>
                </a:lnTo>
                <a:lnTo>
                  <a:pt x="1871" y="1159"/>
                </a:lnTo>
                <a:lnTo>
                  <a:pt x="2206" y="1864"/>
                </a:lnTo>
                <a:close/>
                <a:moveTo>
                  <a:pt x="2896" y="1864"/>
                </a:moveTo>
                <a:lnTo>
                  <a:pt x="3152" y="1864"/>
                </a:lnTo>
                <a:lnTo>
                  <a:pt x="3152" y="364"/>
                </a:lnTo>
                <a:lnTo>
                  <a:pt x="2896" y="364"/>
                </a:lnTo>
                <a:lnTo>
                  <a:pt x="2896" y="1864"/>
                </a:lnTo>
                <a:close/>
                <a:moveTo>
                  <a:pt x="4121" y="1870"/>
                </a:moveTo>
                <a:lnTo>
                  <a:pt x="4635" y="364"/>
                </a:lnTo>
                <a:lnTo>
                  <a:pt x="4377" y="364"/>
                </a:lnTo>
                <a:lnTo>
                  <a:pt x="4102" y="1200"/>
                </a:lnTo>
                <a:lnTo>
                  <a:pt x="4089" y="1241"/>
                </a:lnTo>
                <a:lnTo>
                  <a:pt x="4076" y="1279"/>
                </a:lnTo>
                <a:lnTo>
                  <a:pt x="4065" y="1315"/>
                </a:lnTo>
                <a:lnTo>
                  <a:pt x="4056" y="1346"/>
                </a:lnTo>
                <a:lnTo>
                  <a:pt x="4047" y="1375"/>
                </a:lnTo>
                <a:lnTo>
                  <a:pt x="4040" y="1400"/>
                </a:lnTo>
                <a:lnTo>
                  <a:pt x="4034" y="1424"/>
                </a:lnTo>
                <a:lnTo>
                  <a:pt x="4029" y="1443"/>
                </a:lnTo>
                <a:lnTo>
                  <a:pt x="4011" y="1515"/>
                </a:lnTo>
                <a:lnTo>
                  <a:pt x="4007" y="1515"/>
                </a:lnTo>
                <a:lnTo>
                  <a:pt x="3990" y="1437"/>
                </a:lnTo>
                <a:lnTo>
                  <a:pt x="3986" y="1416"/>
                </a:lnTo>
                <a:lnTo>
                  <a:pt x="3981" y="1393"/>
                </a:lnTo>
                <a:lnTo>
                  <a:pt x="3975" y="1368"/>
                </a:lnTo>
                <a:lnTo>
                  <a:pt x="3968" y="1341"/>
                </a:lnTo>
                <a:lnTo>
                  <a:pt x="3959" y="1313"/>
                </a:lnTo>
                <a:lnTo>
                  <a:pt x="3950" y="1281"/>
                </a:lnTo>
                <a:lnTo>
                  <a:pt x="3940" y="1248"/>
                </a:lnTo>
                <a:lnTo>
                  <a:pt x="3929" y="1213"/>
                </a:lnTo>
                <a:lnTo>
                  <a:pt x="3659" y="364"/>
                </a:lnTo>
                <a:lnTo>
                  <a:pt x="3387" y="364"/>
                </a:lnTo>
                <a:lnTo>
                  <a:pt x="3890" y="1870"/>
                </a:lnTo>
                <a:lnTo>
                  <a:pt x="4121" y="1870"/>
                </a:lnTo>
                <a:close/>
                <a:moveTo>
                  <a:pt x="4871" y="1864"/>
                </a:moveTo>
                <a:lnTo>
                  <a:pt x="5722" y="1864"/>
                </a:lnTo>
                <a:lnTo>
                  <a:pt x="5722" y="1652"/>
                </a:lnTo>
                <a:lnTo>
                  <a:pt x="5124" y="1652"/>
                </a:lnTo>
                <a:lnTo>
                  <a:pt x="5124" y="1184"/>
                </a:lnTo>
                <a:lnTo>
                  <a:pt x="5579" y="1184"/>
                </a:lnTo>
                <a:lnTo>
                  <a:pt x="5579" y="977"/>
                </a:lnTo>
                <a:lnTo>
                  <a:pt x="5119" y="977"/>
                </a:lnTo>
                <a:lnTo>
                  <a:pt x="5119" y="568"/>
                </a:lnTo>
                <a:lnTo>
                  <a:pt x="5668" y="568"/>
                </a:lnTo>
                <a:lnTo>
                  <a:pt x="5700" y="364"/>
                </a:lnTo>
                <a:lnTo>
                  <a:pt x="4871" y="364"/>
                </a:lnTo>
                <a:lnTo>
                  <a:pt x="4871" y="1864"/>
                </a:lnTo>
                <a:close/>
                <a:moveTo>
                  <a:pt x="6759" y="1864"/>
                </a:moveTo>
                <a:lnTo>
                  <a:pt x="7055" y="1864"/>
                </a:lnTo>
                <a:lnTo>
                  <a:pt x="6835" y="1505"/>
                </a:lnTo>
                <a:lnTo>
                  <a:pt x="6819" y="1480"/>
                </a:lnTo>
                <a:lnTo>
                  <a:pt x="6804" y="1457"/>
                </a:lnTo>
                <a:lnTo>
                  <a:pt x="6789" y="1432"/>
                </a:lnTo>
                <a:lnTo>
                  <a:pt x="6772" y="1407"/>
                </a:lnTo>
                <a:lnTo>
                  <a:pt x="6757" y="1384"/>
                </a:lnTo>
                <a:lnTo>
                  <a:pt x="6742" y="1361"/>
                </a:lnTo>
                <a:lnTo>
                  <a:pt x="6726" y="1339"/>
                </a:lnTo>
                <a:lnTo>
                  <a:pt x="6710" y="1318"/>
                </a:lnTo>
                <a:lnTo>
                  <a:pt x="6695" y="1298"/>
                </a:lnTo>
                <a:lnTo>
                  <a:pt x="6680" y="1279"/>
                </a:lnTo>
                <a:lnTo>
                  <a:pt x="6666" y="1262"/>
                </a:lnTo>
                <a:lnTo>
                  <a:pt x="6652" y="1246"/>
                </a:lnTo>
                <a:lnTo>
                  <a:pt x="6639" y="1232"/>
                </a:lnTo>
                <a:lnTo>
                  <a:pt x="6626" y="1221"/>
                </a:lnTo>
                <a:lnTo>
                  <a:pt x="6615" y="1211"/>
                </a:lnTo>
                <a:lnTo>
                  <a:pt x="6603" y="1205"/>
                </a:lnTo>
                <a:lnTo>
                  <a:pt x="6625" y="1204"/>
                </a:lnTo>
                <a:lnTo>
                  <a:pt x="6645" y="1203"/>
                </a:lnTo>
                <a:lnTo>
                  <a:pt x="6666" y="1200"/>
                </a:lnTo>
                <a:lnTo>
                  <a:pt x="6686" y="1196"/>
                </a:lnTo>
                <a:lnTo>
                  <a:pt x="6704" y="1192"/>
                </a:lnTo>
                <a:lnTo>
                  <a:pt x="6724" y="1186"/>
                </a:lnTo>
                <a:lnTo>
                  <a:pt x="6741" y="1179"/>
                </a:lnTo>
                <a:lnTo>
                  <a:pt x="6759" y="1171"/>
                </a:lnTo>
                <a:lnTo>
                  <a:pt x="6776" y="1161"/>
                </a:lnTo>
                <a:lnTo>
                  <a:pt x="6792" y="1152"/>
                </a:lnTo>
                <a:lnTo>
                  <a:pt x="6808" y="1141"/>
                </a:lnTo>
                <a:lnTo>
                  <a:pt x="6823" y="1131"/>
                </a:lnTo>
                <a:lnTo>
                  <a:pt x="6838" y="1118"/>
                </a:lnTo>
                <a:lnTo>
                  <a:pt x="6851" y="1106"/>
                </a:lnTo>
                <a:lnTo>
                  <a:pt x="6864" y="1093"/>
                </a:lnTo>
                <a:lnTo>
                  <a:pt x="6876" y="1080"/>
                </a:lnTo>
                <a:lnTo>
                  <a:pt x="6889" y="1065"/>
                </a:lnTo>
                <a:lnTo>
                  <a:pt x="6900" y="1050"/>
                </a:lnTo>
                <a:lnTo>
                  <a:pt x="6910" y="1035"/>
                </a:lnTo>
                <a:lnTo>
                  <a:pt x="6919" y="1018"/>
                </a:lnTo>
                <a:lnTo>
                  <a:pt x="6928" y="1002"/>
                </a:lnTo>
                <a:lnTo>
                  <a:pt x="6936" y="985"/>
                </a:lnTo>
                <a:lnTo>
                  <a:pt x="6944" y="966"/>
                </a:lnTo>
                <a:lnTo>
                  <a:pt x="6951" y="948"/>
                </a:lnTo>
                <a:lnTo>
                  <a:pt x="6956" y="929"/>
                </a:lnTo>
                <a:lnTo>
                  <a:pt x="6961" y="910"/>
                </a:lnTo>
                <a:lnTo>
                  <a:pt x="6965" y="892"/>
                </a:lnTo>
                <a:lnTo>
                  <a:pt x="6969" y="872"/>
                </a:lnTo>
                <a:lnTo>
                  <a:pt x="6971" y="853"/>
                </a:lnTo>
                <a:lnTo>
                  <a:pt x="6973" y="833"/>
                </a:lnTo>
                <a:lnTo>
                  <a:pt x="6974" y="813"/>
                </a:lnTo>
                <a:lnTo>
                  <a:pt x="6975" y="794"/>
                </a:lnTo>
                <a:lnTo>
                  <a:pt x="6974" y="772"/>
                </a:lnTo>
                <a:lnTo>
                  <a:pt x="6973" y="751"/>
                </a:lnTo>
                <a:lnTo>
                  <a:pt x="6971" y="729"/>
                </a:lnTo>
                <a:lnTo>
                  <a:pt x="6968" y="709"/>
                </a:lnTo>
                <a:lnTo>
                  <a:pt x="6964" y="688"/>
                </a:lnTo>
                <a:lnTo>
                  <a:pt x="6959" y="668"/>
                </a:lnTo>
                <a:lnTo>
                  <a:pt x="6953" y="649"/>
                </a:lnTo>
                <a:lnTo>
                  <a:pt x="6946" y="628"/>
                </a:lnTo>
                <a:lnTo>
                  <a:pt x="6938" y="610"/>
                </a:lnTo>
                <a:lnTo>
                  <a:pt x="6929" y="590"/>
                </a:lnTo>
                <a:lnTo>
                  <a:pt x="6920" y="573"/>
                </a:lnTo>
                <a:lnTo>
                  <a:pt x="6909" y="556"/>
                </a:lnTo>
                <a:lnTo>
                  <a:pt x="6898" y="538"/>
                </a:lnTo>
                <a:lnTo>
                  <a:pt x="6885" y="523"/>
                </a:lnTo>
                <a:lnTo>
                  <a:pt x="6871" y="507"/>
                </a:lnTo>
                <a:lnTo>
                  <a:pt x="6857" y="492"/>
                </a:lnTo>
                <a:lnTo>
                  <a:pt x="6842" y="478"/>
                </a:lnTo>
                <a:lnTo>
                  <a:pt x="6825" y="465"/>
                </a:lnTo>
                <a:lnTo>
                  <a:pt x="6808" y="451"/>
                </a:lnTo>
                <a:lnTo>
                  <a:pt x="6790" y="439"/>
                </a:lnTo>
                <a:lnTo>
                  <a:pt x="6770" y="428"/>
                </a:lnTo>
                <a:lnTo>
                  <a:pt x="6750" y="418"/>
                </a:lnTo>
                <a:lnTo>
                  <a:pt x="6729" y="408"/>
                </a:lnTo>
                <a:lnTo>
                  <a:pt x="6706" y="398"/>
                </a:lnTo>
                <a:lnTo>
                  <a:pt x="6683" y="391"/>
                </a:lnTo>
                <a:lnTo>
                  <a:pt x="6658" y="384"/>
                </a:lnTo>
                <a:lnTo>
                  <a:pt x="6632" y="378"/>
                </a:lnTo>
                <a:lnTo>
                  <a:pt x="6606" y="373"/>
                </a:lnTo>
                <a:lnTo>
                  <a:pt x="6578" y="369"/>
                </a:lnTo>
                <a:lnTo>
                  <a:pt x="6550" y="367"/>
                </a:lnTo>
                <a:lnTo>
                  <a:pt x="6520" y="365"/>
                </a:lnTo>
                <a:lnTo>
                  <a:pt x="6488" y="364"/>
                </a:lnTo>
                <a:lnTo>
                  <a:pt x="6033" y="364"/>
                </a:lnTo>
                <a:lnTo>
                  <a:pt x="6033" y="1864"/>
                </a:lnTo>
                <a:lnTo>
                  <a:pt x="6278" y="1864"/>
                </a:lnTo>
                <a:lnTo>
                  <a:pt x="6278" y="1215"/>
                </a:lnTo>
                <a:lnTo>
                  <a:pt x="6294" y="1218"/>
                </a:lnTo>
                <a:lnTo>
                  <a:pt x="6309" y="1221"/>
                </a:lnTo>
                <a:lnTo>
                  <a:pt x="6322" y="1224"/>
                </a:lnTo>
                <a:lnTo>
                  <a:pt x="6334" y="1229"/>
                </a:lnTo>
                <a:lnTo>
                  <a:pt x="6343" y="1235"/>
                </a:lnTo>
                <a:lnTo>
                  <a:pt x="6353" y="1242"/>
                </a:lnTo>
                <a:lnTo>
                  <a:pt x="6364" y="1251"/>
                </a:lnTo>
                <a:lnTo>
                  <a:pt x="6374" y="1261"/>
                </a:lnTo>
                <a:lnTo>
                  <a:pt x="6405" y="1294"/>
                </a:lnTo>
                <a:lnTo>
                  <a:pt x="6434" y="1330"/>
                </a:lnTo>
                <a:lnTo>
                  <a:pt x="6464" y="1368"/>
                </a:lnTo>
                <a:lnTo>
                  <a:pt x="6494" y="1409"/>
                </a:lnTo>
                <a:lnTo>
                  <a:pt x="6508" y="1431"/>
                </a:lnTo>
                <a:lnTo>
                  <a:pt x="6523" y="1454"/>
                </a:lnTo>
                <a:lnTo>
                  <a:pt x="6539" y="1480"/>
                </a:lnTo>
                <a:lnTo>
                  <a:pt x="6557" y="1507"/>
                </a:lnTo>
                <a:lnTo>
                  <a:pt x="6574" y="1535"/>
                </a:lnTo>
                <a:lnTo>
                  <a:pt x="6591" y="1566"/>
                </a:lnTo>
                <a:lnTo>
                  <a:pt x="6611" y="1598"/>
                </a:lnTo>
                <a:lnTo>
                  <a:pt x="6629" y="1632"/>
                </a:lnTo>
                <a:lnTo>
                  <a:pt x="6759" y="1864"/>
                </a:lnTo>
                <a:close/>
                <a:moveTo>
                  <a:pt x="6715" y="796"/>
                </a:moveTo>
                <a:lnTo>
                  <a:pt x="6715" y="810"/>
                </a:lnTo>
                <a:lnTo>
                  <a:pt x="6714" y="824"/>
                </a:lnTo>
                <a:lnTo>
                  <a:pt x="6713" y="838"/>
                </a:lnTo>
                <a:lnTo>
                  <a:pt x="6711" y="851"/>
                </a:lnTo>
                <a:lnTo>
                  <a:pt x="6708" y="864"/>
                </a:lnTo>
                <a:lnTo>
                  <a:pt x="6705" y="876"/>
                </a:lnTo>
                <a:lnTo>
                  <a:pt x="6701" y="889"/>
                </a:lnTo>
                <a:lnTo>
                  <a:pt x="6697" y="901"/>
                </a:lnTo>
                <a:lnTo>
                  <a:pt x="6692" y="912"/>
                </a:lnTo>
                <a:lnTo>
                  <a:pt x="6687" y="922"/>
                </a:lnTo>
                <a:lnTo>
                  <a:pt x="6682" y="934"/>
                </a:lnTo>
                <a:lnTo>
                  <a:pt x="6676" y="943"/>
                </a:lnTo>
                <a:lnTo>
                  <a:pt x="6670" y="952"/>
                </a:lnTo>
                <a:lnTo>
                  <a:pt x="6664" y="961"/>
                </a:lnTo>
                <a:lnTo>
                  <a:pt x="6656" y="969"/>
                </a:lnTo>
                <a:lnTo>
                  <a:pt x="6649" y="977"/>
                </a:lnTo>
                <a:lnTo>
                  <a:pt x="6640" y="986"/>
                </a:lnTo>
                <a:lnTo>
                  <a:pt x="6630" y="994"/>
                </a:lnTo>
                <a:lnTo>
                  <a:pt x="6620" y="1001"/>
                </a:lnTo>
                <a:lnTo>
                  <a:pt x="6609" y="1007"/>
                </a:lnTo>
                <a:lnTo>
                  <a:pt x="6597" y="1013"/>
                </a:lnTo>
                <a:lnTo>
                  <a:pt x="6585" y="1018"/>
                </a:lnTo>
                <a:lnTo>
                  <a:pt x="6572" y="1022"/>
                </a:lnTo>
                <a:lnTo>
                  <a:pt x="6558" y="1027"/>
                </a:lnTo>
                <a:lnTo>
                  <a:pt x="6543" y="1030"/>
                </a:lnTo>
                <a:lnTo>
                  <a:pt x="6527" y="1033"/>
                </a:lnTo>
                <a:lnTo>
                  <a:pt x="6510" y="1035"/>
                </a:lnTo>
                <a:lnTo>
                  <a:pt x="6491" y="1037"/>
                </a:lnTo>
                <a:lnTo>
                  <a:pt x="6472" y="1039"/>
                </a:lnTo>
                <a:lnTo>
                  <a:pt x="6451" y="1040"/>
                </a:lnTo>
                <a:lnTo>
                  <a:pt x="6428" y="1040"/>
                </a:lnTo>
                <a:lnTo>
                  <a:pt x="6405" y="1041"/>
                </a:lnTo>
                <a:lnTo>
                  <a:pt x="6278" y="1041"/>
                </a:lnTo>
                <a:lnTo>
                  <a:pt x="6278" y="566"/>
                </a:lnTo>
                <a:lnTo>
                  <a:pt x="6413" y="566"/>
                </a:lnTo>
                <a:lnTo>
                  <a:pt x="6454" y="567"/>
                </a:lnTo>
                <a:lnTo>
                  <a:pt x="6490" y="569"/>
                </a:lnTo>
                <a:lnTo>
                  <a:pt x="6508" y="571"/>
                </a:lnTo>
                <a:lnTo>
                  <a:pt x="6524" y="574"/>
                </a:lnTo>
                <a:lnTo>
                  <a:pt x="6540" y="577"/>
                </a:lnTo>
                <a:lnTo>
                  <a:pt x="6555" y="580"/>
                </a:lnTo>
                <a:lnTo>
                  <a:pt x="6569" y="584"/>
                </a:lnTo>
                <a:lnTo>
                  <a:pt x="6583" y="588"/>
                </a:lnTo>
                <a:lnTo>
                  <a:pt x="6595" y="592"/>
                </a:lnTo>
                <a:lnTo>
                  <a:pt x="6608" y="598"/>
                </a:lnTo>
                <a:lnTo>
                  <a:pt x="6619" y="604"/>
                </a:lnTo>
                <a:lnTo>
                  <a:pt x="6629" y="610"/>
                </a:lnTo>
                <a:lnTo>
                  <a:pt x="6639" y="616"/>
                </a:lnTo>
                <a:lnTo>
                  <a:pt x="6647" y="623"/>
                </a:lnTo>
                <a:lnTo>
                  <a:pt x="6655" y="630"/>
                </a:lnTo>
                <a:lnTo>
                  <a:pt x="6664" y="638"/>
                </a:lnTo>
                <a:lnTo>
                  <a:pt x="6671" y="647"/>
                </a:lnTo>
                <a:lnTo>
                  <a:pt x="6678" y="656"/>
                </a:lnTo>
                <a:lnTo>
                  <a:pt x="6684" y="665"/>
                </a:lnTo>
                <a:lnTo>
                  <a:pt x="6689" y="674"/>
                </a:lnTo>
                <a:lnTo>
                  <a:pt x="6694" y="684"/>
                </a:lnTo>
                <a:lnTo>
                  <a:pt x="6699" y="695"/>
                </a:lnTo>
                <a:lnTo>
                  <a:pt x="6702" y="706"/>
                </a:lnTo>
                <a:lnTo>
                  <a:pt x="6706" y="717"/>
                </a:lnTo>
                <a:lnTo>
                  <a:pt x="6709" y="729"/>
                </a:lnTo>
                <a:lnTo>
                  <a:pt x="6711" y="742"/>
                </a:lnTo>
                <a:lnTo>
                  <a:pt x="6713" y="755"/>
                </a:lnTo>
                <a:lnTo>
                  <a:pt x="6714" y="768"/>
                </a:lnTo>
                <a:lnTo>
                  <a:pt x="6715" y="781"/>
                </a:lnTo>
                <a:lnTo>
                  <a:pt x="6715" y="796"/>
                </a:lnTo>
                <a:close/>
                <a:moveTo>
                  <a:pt x="8353" y="1411"/>
                </a:moveTo>
                <a:lnTo>
                  <a:pt x="8353" y="1390"/>
                </a:lnTo>
                <a:lnTo>
                  <a:pt x="8352" y="1370"/>
                </a:lnTo>
                <a:lnTo>
                  <a:pt x="8350" y="1350"/>
                </a:lnTo>
                <a:lnTo>
                  <a:pt x="8347" y="1331"/>
                </a:lnTo>
                <a:lnTo>
                  <a:pt x="8342" y="1311"/>
                </a:lnTo>
                <a:lnTo>
                  <a:pt x="8338" y="1293"/>
                </a:lnTo>
                <a:lnTo>
                  <a:pt x="8333" y="1276"/>
                </a:lnTo>
                <a:lnTo>
                  <a:pt x="8327" y="1257"/>
                </a:lnTo>
                <a:lnTo>
                  <a:pt x="8320" y="1241"/>
                </a:lnTo>
                <a:lnTo>
                  <a:pt x="8313" y="1225"/>
                </a:lnTo>
                <a:lnTo>
                  <a:pt x="8305" y="1208"/>
                </a:lnTo>
                <a:lnTo>
                  <a:pt x="8296" y="1193"/>
                </a:lnTo>
                <a:lnTo>
                  <a:pt x="8285" y="1179"/>
                </a:lnTo>
                <a:lnTo>
                  <a:pt x="8274" y="1164"/>
                </a:lnTo>
                <a:lnTo>
                  <a:pt x="8263" y="1150"/>
                </a:lnTo>
                <a:lnTo>
                  <a:pt x="8251" y="1137"/>
                </a:lnTo>
                <a:lnTo>
                  <a:pt x="8238" y="1124"/>
                </a:lnTo>
                <a:lnTo>
                  <a:pt x="8223" y="1111"/>
                </a:lnTo>
                <a:lnTo>
                  <a:pt x="8210" y="1099"/>
                </a:lnTo>
                <a:lnTo>
                  <a:pt x="8196" y="1088"/>
                </a:lnTo>
                <a:lnTo>
                  <a:pt x="8181" y="1077"/>
                </a:lnTo>
                <a:lnTo>
                  <a:pt x="8165" y="1066"/>
                </a:lnTo>
                <a:lnTo>
                  <a:pt x="8149" y="1056"/>
                </a:lnTo>
                <a:lnTo>
                  <a:pt x="8133" y="1046"/>
                </a:lnTo>
                <a:lnTo>
                  <a:pt x="8116" y="1037"/>
                </a:lnTo>
                <a:lnTo>
                  <a:pt x="8099" y="1028"/>
                </a:lnTo>
                <a:lnTo>
                  <a:pt x="8081" y="1019"/>
                </a:lnTo>
                <a:lnTo>
                  <a:pt x="8063" y="1011"/>
                </a:lnTo>
                <a:lnTo>
                  <a:pt x="8044" y="1004"/>
                </a:lnTo>
                <a:lnTo>
                  <a:pt x="8026" y="997"/>
                </a:lnTo>
                <a:lnTo>
                  <a:pt x="8005" y="990"/>
                </a:lnTo>
                <a:lnTo>
                  <a:pt x="7986" y="984"/>
                </a:lnTo>
                <a:lnTo>
                  <a:pt x="7809" y="932"/>
                </a:lnTo>
                <a:lnTo>
                  <a:pt x="7782" y="923"/>
                </a:lnTo>
                <a:lnTo>
                  <a:pt x="7758" y="915"/>
                </a:lnTo>
                <a:lnTo>
                  <a:pt x="7736" y="906"/>
                </a:lnTo>
                <a:lnTo>
                  <a:pt x="7715" y="897"/>
                </a:lnTo>
                <a:lnTo>
                  <a:pt x="7697" y="888"/>
                </a:lnTo>
                <a:lnTo>
                  <a:pt x="7681" y="878"/>
                </a:lnTo>
                <a:lnTo>
                  <a:pt x="7666" y="868"/>
                </a:lnTo>
                <a:lnTo>
                  <a:pt x="7654" y="858"/>
                </a:lnTo>
                <a:lnTo>
                  <a:pt x="7644" y="848"/>
                </a:lnTo>
                <a:lnTo>
                  <a:pt x="7635" y="836"/>
                </a:lnTo>
                <a:lnTo>
                  <a:pt x="7627" y="823"/>
                </a:lnTo>
                <a:lnTo>
                  <a:pt x="7621" y="810"/>
                </a:lnTo>
                <a:lnTo>
                  <a:pt x="7617" y="796"/>
                </a:lnTo>
                <a:lnTo>
                  <a:pt x="7612" y="780"/>
                </a:lnTo>
                <a:lnTo>
                  <a:pt x="7610" y="765"/>
                </a:lnTo>
                <a:lnTo>
                  <a:pt x="7610" y="748"/>
                </a:lnTo>
                <a:lnTo>
                  <a:pt x="7610" y="736"/>
                </a:lnTo>
                <a:lnTo>
                  <a:pt x="7611" y="725"/>
                </a:lnTo>
                <a:lnTo>
                  <a:pt x="7612" y="714"/>
                </a:lnTo>
                <a:lnTo>
                  <a:pt x="7614" y="704"/>
                </a:lnTo>
                <a:lnTo>
                  <a:pt x="7617" y="694"/>
                </a:lnTo>
                <a:lnTo>
                  <a:pt x="7620" y="683"/>
                </a:lnTo>
                <a:lnTo>
                  <a:pt x="7623" y="673"/>
                </a:lnTo>
                <a:lnTo>
                  <a:pt x="7627" y="664"/>
                </a:lnTo>
                <a:lnTo>
                  <a:pt x="7631" y="655"/>
                </a:lnTo>
                <a:lnTo>
                  <a:pt x="7636" y="647"/>
                </a:lnTo>
                <a:lnTo>
                  <a:pt x="7642" y="637"/>
                </a:lnTo>
                <a:lnTo>
                  <a:pt x="7647" y="629"/>
                </a:lnTo>
                <a:lnTo>
                  <a:pt x="7654" y="621"/>
                </a:lnTo>
                <a:lnTo>
                  <a:pt x="7661" y="614"/>
                </a:lnTo>
                <a:lnTo>
                  <a:pt x="7668" y="607"/>
                </a:lnTo>
                <a:lnTo>
                  <a:pt x="7677" y="600"/>
                </a:lnTo>
                <a:lnTo>
                  <a:pt x="7686" y="592"/>
                </a:lnTo>
                <a:lnTo>
                  <a:pt x="7694" y="586"/>
                </a:lnTo>
                <a:lnTo>
                  <a:pt x="7703" y="580"/>
                </a:lnTo>
                <a:lnTo>
                  <a:pt x="7713" y="575"/>
                </a:lnTo>
                <a:lnTo>
                  <a:pt x="7734" y="566"/>
                </a:lnTo>
                <a:lnTo>
                  <a:pt x="7755" y="558"/>
                </a:lnTo>
                <a:lnTo>
                  <a:pt x="7777" y="552"/>
                </a:lnTo>
                <a:lnTo>
                  <a:pt x="7802" y="547"/>
                </a:lnTo>
                <a:lnTo>
                  <a:pt x="7827" y="545"/>
                </a:lnTo>
                <a:lnTo>
                  <a:pt x="7854" y="544"/>
                </a:lnTo>
                <a:lnTo>
                  <a:pt x="7876" y="544"/>
                </a:lnTo>
                <a:lnTo>
                  <a:pt x="7898" y="545"/>
                </a:lnTo>
                <a:lnTo>
                  <a:pt x="7919" y="547"/>
                </a:lnTo>
                <a:lnTo>
                  <a:pt x="7940" y="551"/>
                </a:lnTo>
                <a:lnTo>
                  <a:pt x="7962" y="555"/>
                </a:lnTo>
                <a:lnTo>
                  <a:pt x="7982" y="560"/>
                </a:lnTo>
                <a:lnTo>
                  <a:pt x="8002" y="565"/>
                </a:lnTo>
                <a:lnTo>
                  <a:pt x="8023" y="571"/>
                </a:lnTo>
                <a:lnTo>
                  <a:pt x="8043" y="578"/>
                </a:lnTo>
                <a:lnTo>
                  <a:pt x="8063" y="587"/>
                </a:lnTo>
                <a:lnTo>
                  <a:pt x="8086" y="596"/>
                </a:lnTo>
                <a:lnTo>
                  <a:pt x="8108" y="607"/>
                </a:lnTo>
                <a:lnTo>
                  <a:pt x="8132" y="618"/>
                </a:lnTo>
                <a:lnTo>
                  <a:pt x="8156" y="630"/>
                </a:lnTo>
                <a:lnTo>
                  <a:pt x="8181" y="645"/>
                </a:lnTo>
                <a:lnTo>
                  <a:pt x="8206" y="659"/>
                </a:lnTo>
                <a:lnTo>
                  <a:pt x="8318" y="483"/>
                </a:lnTo>
                <a:lnTo>
                  <a:pt x="8294" y="467"/>
                </a:lnTo>
                <a:lnTo>
                  <a:pt x="8267" y="450"/>
                </a:lnTo>
                <a:lnTo>
                  <a:pt x="8241" y="436"/>
                </a:lnTo>
                <a:lnTo>
                  <a:pt x="8213" y="422"/>
                </a:lnTo>
                <a:lnTo>
                  <a:pt x="8186" y="410"/>
                </a:lnTo>
                <a:lnTo>
                  <a:pt x="8157" y="397"/>
                </a:lnTo>
                <a:lnTo>
                  <a:pt x="8128" y="387"/>
                </a:lnTo>
                <a:lnTo>
                  <a:pt x="8097" y="377"/>
                </a:lnTo>
                <a:lnTo>
                  <a:pt x="8067" y="369"/>
                </a:lnTo>
                <a:lnTo>
                  <a:pt x="8036" y="361"/>
                </a:lnTo>
                <a:lnTo>
                  <a:pt x="8004" y="354"/>
                </a:lnTo>
                <a:lnTo>
                  <a:pt x="7973" y="349"/>
                </a:lnTo>
                <a:lnTo>
                  <a:pt x="7941" y="345"/>
                </a:lnTo>
                <a:lnTo>
                  <a:pt x="7910" y="342"/>
                </a:lnTo>
                <a:lnTo>
                  <a:pt x="7877" y="341"/>
                </a:lnTo>
                <a:lnTo>
                  <a:pt x="7846" y="340"/>
                </a:lnTo>
                <a:lnTo>
                  <a:pt x="7817" y="341"/>
                </a:lnTo>
                <a:lnTo>
                  <a:pt x="7790" y="342"/>
                </a:lnTo>
                <a:lnTo>
                  <a:pt x="7762" y="345"/>
                </a:lnTo>
                <a:lnTo>
                  <a:pt x="7737" y="348"/>
                </a:lnTo>
                <a:lnTo>
                  <a:pt x="7710" y="353"/>
                </a:lnTo>
                <a:lnTo>
                  <a:pt x="7686" y="359"/>
                </a:lnTo>
                <a:lnTo>
                  <a:pt x="7661" y="366"/>
                </a:lnTo>
                <a:lnTo>
                  <a:pt x="7638" y="373"/>
                </a:lnTo>
                <a:lnTo>
                  <a:pt x="7615" y="381"/>
                </a:lnTo>
                <a:lnTo>
                  <a:pt x="7593" y="391"/>
                </a:lnTo>
                <a:lnTo>
                  <a:pt x="7572" y="401"/>
                </a:lnTo>
                <a:lnTo>
                  <a:pt x="7551" y="412"/>
                </a:lnTo>
                <a:lnTo>
                  <a:pt x="7532" y="424"/>
                </a:lnTo>
                <a:lnTo>
                  <a:pt x="7514" y="436"/>
                </a:lnTo>
                <a:lnTo>
                  <a:pt x="7495" y="449"/>
                </a:lnTo>
                <a:lnTo>
                  <a:pt x="7478" y="464"/>
                </a:lnTo>
                <a:lnTo>
                  <a:pt x="7462" y="479"/>
                </a:lnTo>
                <a:lnTo>
                  <a:pt x="7446" y="494"/>
                </a:lnTo>
                <a:lnTo>
                  <a:pt x="7432" y="511"/>
                </a:lnTo>
                <a:lnTo>
                  <a:pt x="7419" y="528"/>
                </a:lnTo>
                <a:lnTo>
                  <a:pt x="7406" y="545"/>
                </a:lnTo>
                <a:lnTo>
                  <a:pt x="7395" y="565"/>
                </a:lnTo>
                <a:lnTo>
                  <a:pt x="7384" y="583"/>
                </a:lnTo>
                <a:lnTo>
                  <a:pt x="7374" y="604"/>
                </a:lnTo>
                <a:lnTo>
                  <a:pt x="7366" y="624"/>
                </a:lnTo>
                <a:lnTo>
                  <a:pt x="7358" y="646"/>
                </a:lnTo>
                <a:lnTo>
                  <a:pt x="7352" y="667"/>
                </a:lnTo>
                <a:lnTo>
                  <a:pt x="7347" y="689"/>
                </a:lnTo>
                <a:lnTo>
                  <a:pt x="7343" y="713"/>
                </a:lnTo>
                <a:lnTo>
                  <a:pt x="7340" y="736"/>
                </a:lnTo>
                <a:lnTo>
                  <a:pt x="7339" y="760"/>
                </a:lnTo>
                <a:lnTo>
                  <a:pt x="7338" y="784"/>
                </a:lnTo>
                <a:lnTo>
                  <a:pt x="7338" y="800"/>
                </a:lnTo>
                <a:lnTo>
                  <a:pt x="7339" y="815"/>
                </a:lnTo>
                <a:lnTo>
                  <a:pt x="7340" y="830"/>
                </a:lnTo>
                <a:lnTo>
                  <a:pt x="7342" y="845"/>
                </a:lnTo>
                <a:lnTo>
                  <a:pt x="7344" y="859"/>
                </a:lnTo>
                <a:lnTo>
                  <a:pt x="7347" y="873"/>
                </a:lnTo>
                <a:lnTo>
                  <a:pt x="7350" y="888"/>
                </a:lnTo>
                <a:lnTo>
                  <a:pt x="7353" y="901"/>
                </a:lnTo>
                <a:lnTo>
                  <a:pt x="7358" y="915"/>
                </a:lnTo>
                <a:lnTo>
                  <a:pt x="7362" y="928"/>
                </a:lnTo>
                <a:lnTo>
                  <a:pt x="7367" y="941"/>
                </a:lnTo>
                <a:lnTo>
                  <a:pt x="7373" y="954"/>
                </a:lnTo>
                <a:lnTo>
                  <a:pt x="7379" y="967"/>
                </a:lnTo>
                <a:lnTo>
                  <a:pt x="7385" y="980"/>
                </a:lnTo>
                <a:lnTo>
                  <a:pt x="7393" y="992"/>
                </a:lnTo>
                <a:lnTo>
                  <a:pt x="7401" y="1003"/>
                </a:lnTo>
                <a:lnTo>
                  <a:pt x="7412" y="1019"/>
                </a:lnTo>
                <a:lnTo>
                  <a:pt x="7424" y="1034"/>
                </a:lnTo>
                <a:lnTo>
                  <a:pt x="7436" y="1048"/>
                </a:lnTo>
                <a:lnTo>
                  <a:pt x="7451" y="1061"/>
                </a:lnTo>
                <a:lnTo>
                  <a:pt x="7465" y="1075"/>
                </a:lnTo>
                <a:lnTo>
                  <a:pt x="7481" y="1087"/>
                </a:lnTo>
                <a:lnTo>
                  <a:pt x="7497" y="1099"/>
                </a:lnTo>
                <a:lnTo>
                  <a:pt x="7515" y="1109"/>
                </a:lnTo>
                <a:lnTo>
                  <a:pt x="7533" y="1120"/>
                </a:lnTo>
                <a:lnTo>
                  <a:pt x="7552" y="1131"/>
                </a:lnTo>
                <a:lnTo>
                  <a:pt x="7573" y="1140"/>
                </a:lnTo>
                <a:lnTo>
                  <a:pt x="7594" y="1150"/>
                </a:lnTo>
                <a:lnTo>
                  <a:pt x="7617" y="1159"/>
                </a:lnTo>
                <a:lnTo>
                  <a:pt x="7640" y="1167"/>
                </a:lnTo>
                <a:lnTo>
                  <a:pt x="7664" y="1176"/>
                </a:lnTo>
                <a:lnTo>
                  <a:pt x="7690" y="1184"/>
                </a:lnTo>
                <a:lnTo>
                  <a:pt x="7850" y="1229"/>
                </a:lnTo>
                <a:lnTo>
                  <a:pt x="7878" y="1237"/>
                </a:lnTo>
                <a:lnTo>
                  <a:pt x="7904" y="1246"/>
                </a:lnTo>
                <a:lnTo>
                  <a:pt x="7928" y="1256"/>
                </a:lnTo>
                <a:lnTo>
                  <a:pt x="7950" y="1267"/>
                </a:lnTo>
                <a:lnTo>
                  <a:pt x="7971" y="1278"/>
                </a:lnTo>
                <a:lnTo>
                  <a:pt x="7989" y="1290"/>
                </a:lnTo>
                <a:lnTo>
                  <a:pt x="8005" y="1302"/>
                </a:lnTo>
                <a:lnTo>
                  <a:pt x="8020" y="1316"/>
                </a:lnTo>
                <a:lnTo>
                  <a:pt x="8032" y="1330"/>
                </a:lnTo>
                <a:lnTo>
                  <a:pt x="8042" y="1344"/>
                </a:lnTo>
                <a:lnTo>
                  <a:pt x="8051" y="1361"/>
                </a:lnTo>
                <a:lnTo>
                  <a:pt x="8059" y="1377"/>
                </a:lnTo>
                <a:lnTo>
                  <a:pt x="8064" y="1394"/>
                </a:lnTo>
                <a:lnTo>
                  <a:pt x="8069" y="1413"/>
                </a:lnTo>
                <a:lnTo>
                  <a:pt x="8072" y="1432"/>
                </a:lnTo>
                <a:lnTo>
                  <a:pt x="8073" y="1452"/>
                </a:lnTo>
                <a:lnTo>
                  <a:pt x="8072" y="1466"/>
                </a:lnTo>
                <a:lnTo>
                  <a:pt x="8071" y="1480"/>
                </a:lnTo>
                <a:lnTo>
                  <a:pt x="8070" y="1492"/>
                </a:lnTo>
                <a:lnTo>
                  <a:pt x="8068" y="1506"/>
                </a:lnTo>
                <a:lnTo>
                  <a:pt x="8064" y="1518"/>
                </a:lnTo>
                <a:lnTo>
                  <a:pt x="8061" y="1530"/>
                </a:lnTo>
                <a:lnTo>
                  <a:pt x="8057" y="1541"/>
                </a:lnTo>
                <a:lnTo>
                  <a:pt x="8052" y="1553"/>
                </a:lnTo>
                <a:lnTo>
                  <a:pt x="8047" y="1563"/>
                </a:lnTo>
                <a:lnTo>
                  <a:pt x="8042" y="1574"/>
                </a:lnTo>
                <a:lnTo>
                  <a:pt x="8035" y="1583"/>
                </a:lnTo>
                <a:lnTo>
                  <a:pt x="8029" y="1593"/>
                </a:lnTo>
                <a:lnTo>
                  <a:pt x="8021" y="1603"/>
                </a:lnTo>
                <a:lnTo>
                  <a:pt x="8013" y="1611"/>
                </a:lnTo>
                <a:lnTo>
                  <a:pt x="8003" y="1620"/>
                </a:lnTo>
                <a:lnTo>
                  <a:pt x="7994" y="1627"/>
                </a:lnTo>
                <a:lnTo>
                  <a:pt x="7984" y="1635"/>
                </a:lnTo>
                <a:lnTo>
                  <a:pt x="7974" y="1642"/>
                </a:lnTo>
                <a:lnTo>
                  <a:pt x="7963" y="1649"/>
                </a:lnTo>
                <a:lnTo>
                  <a:pt x="7951" y="1655"/>
                </a:lnTo>
                <a:lnTo>
                  <a:pt x="7940" y="1661"/>
                </a:lnTo>
                <a:lnTo>
                  <a:pt x="7928" y="1666"/>
                </a:lnTo>
                <a:lnTo>
                  <a:pt x="7915" y="1671"/>
                </a:lnTo>
                <a:lnTo>
                  <a:pt x="7902" y="1675"/>
                </a:lnTo>
                <a:lnTo>
                  <a:pt x="7887" y="1678"/>
                </a:lnTo>
                <a:lnTo>
                  <a:pt x="7873" y="1681"/>
                </a:lnTo>
                <a:lnTo>
                  <a:pt x="7859" y="1684"/>
                </a:lnTo>
                <a:lnTo>
                  <a:pt x="7844" y="1686"/>
                </a:lnTo>
                <a:lnTo>
                  <a:pt x="7828" y="1688"/>
                </a:lnTo>
                <a:lnTo>
                  <a:pt x="7812" y="1689"/>
                </a:lnTo>
                <a:lnTo>
                  <a:pt x="7796" y="1690"/>
                </a:lnTo>
                <a:lnTo>
                  <a:pt x="7778" y="1690"/>
                </a:lnTo>
                <a:lnTo>
                  <a:pt x="7750" y="1690"/>
                </a:lnTo>
                <a:lnTo>
                  <a:pt x="7721" y="1688"/>
                </a:lnTo>
                <a:lnTo>
                  <a:pt x="7694" y="1686"/>
                </a:lnTo>
                <a:lnTo>
                  <a:pt x="7667" y="1682"/>
                </a:lnTo>
                <a:lnTo>
                  <a:pt x="7642" y="1678"/>
                </a:lnTo>
                <a:lnTo>
                  <a:pt x="7618" y="1672"/>
                </a:lnTo>
                <a:lnTo>
                  <a:pt x="7593" y="1666"/>
                </a:lnTo>
                <a:lnTo>
                  <a:pt x="7570" y="1658"/>
                </a:lnTo>
                <a:lnTo>
                  <a:pt x="7546" y="1650"/>
                </a:lnTo>
                <a:lnTo>
                  <a:pt x="7523" y="1640"/>
                </a:lnTo>
                <a:lnTo>
                  <a:pt x="7499" y="1630"/>
                </a:lnTo>
                <a:lnTo>
                  <a:pt x="7475" y="1619"/>
                </a:lnTo>
                <a:lnTo>
                  <a:pt x="7451" y="1608"/>
                </a:lnTo>
                <a:lnTo>
                  <a:pt x="7425" y="1594"/>
                </a:lnTo>
                <a:lnTo>
                  <a:pt x="7400" y="1581"/>
                </a:lnTo>
                <a:lnTo>
                  <a:pt x="7374" y="1567"/>
                </a:lnTo>
                <a:lnTo>
                  <a:pt x="7280" y="1758"/>
                </a:lnTo>
                <a:lnTo>
                  <a:pt x="7307" y="1774"/>
                </a:lnTo>
                <a:lnTo>
                  <a:pt x="7336" y="1789"/>
                </a:lnTo>
                <a:lnTo>
                  <a:pt x="7364" y="1804"/>
                </a:lnTo>
                <a:lnTo>
                  <a:pt x="7394" y="1816"/>
                </a:lnTo>
                <a:lnTo>
                  <a:pt x="7423" y="1828"/>
                </a:lnTo>
                <a:lnTo>
                  <a:pt x="7453" y="1840"/>
                </a:lnTo>
                <a:lnTo>
                  <a:pt x="7484" y="1850"/>
                </a:lnTo>
                <a:lnTo>
                  <a:pt x="7515" y="1858"/>
                </a:lnTo>
                <a:lnTo>
                  <a:pt x="7546" y="1866"/>
                </a:lnTo>
                <a:lnTo>
                  <a:pt x="7578" y="1873"/>
                </a:lnTo>
                <a:lnTo>
                  <a:pt x="7609" y="1879"/>
                </a:lnTo>
                <a:lnTo>
                  <a:pt x="7641" y="1883"/>
                </a:lnTo>
                <a:lnTo>
                  <a:pt x="7674" y="1888"/>
                </a:lnTo>
                <a:lnTo>
                  <a:pt x="7705" y="1890"/>
                </a:lnTo>
                <a:lnTo>
                  <a:pt x="7738" y="1892"/>
                </a:lnTo>
                <a:lnTo>
                  <a:pt x="7769" y="1892"/>
                </a:lnTo>
                <a:lnTo>
                  <a:pt x="7805" y="1892"/>
                </a:lnTo>
                <a:lnTo>
                  <a:pt x="7838" y="1890"/>
                </a:lnTo>
                <a:lnTo>
                  <a:pt x="7872" y="1887"/>
                </a:lnTo>
                <a:lnTo>
                  <a:pt x="7904" y="1882"/>
                </a:lnTo>
                <a:lnTo>
                  <a:pt x="7935" y="1876"/>
                </a:lnTo>
                <a:lnTo>
                  <a:pt x="7965" y="1869"/>
                </a:lnTo>
                <a:lnTo>
                  <a:pt x="7993" y="1861"/>
                </a:lnTo>
                <a:lnTo>
                  <a:pt x="8022" y="1852"/>
                </a:lnTo>
                <a:lnTo>
                  <a:pt x="8048" y="1842"/>
                </a:lnTo>
                <a:lnTo>
                  <a:pt x="8074" y="1830"/>
                </a:lnTo>
                <a:lnTo>
                  <a:pt x="8098" y="1818"/>
                </a:lnTo>
                <a:lnTo>
                  <a:pt x="8122" y="1805"/>
                </a:lnTo>
                <a:lnTo>
                  <a:pt x="8144" y="1792"/>
                </a:lnTo>
                <a:lnTo>
                  <a:pt x="8165" y="1776"/>
                </a:lnTo>
                <a:lnTo>
                  <a:pt x="8185" y="1761"/>
                </a:lnTo>
                <a:lnTo>
                  <a:pt x="8204" y="1745"/>
                </a:lnTo>
                <a:lnTo>
                  <a:pt x="8221" y="1727"/>
                </a:lnTo>
                <a:lnTo>
                  <a:pt x="8239" y="1710"/>
                </a:lnTo>
                <a:lnTo>
                  <a:pt x="8254" y="1691"/>
                </a:lnTo>
                <a:lnTo>
                  <a:pt x="8268" y="1673"/>
                </a:lnTo>
                <a:lnTo>
                  <a:pt x="8281" y="1653"/>
                </a:lnTo>
                <a:lnTo>
                  <a:pt x="8294" y="1633"/>
                </a:lnTo>
                <a:lnTo>
                  <a:pt x="8305" y="1612"/>
                </a:lnTo>
                <a:lnTo>
                  <a:pt x="8315" y="1590"/>
                </a:lnTo>
                <a:lnTo>
                  <a:pt x="8324" y="1569"/>
                </a:lnTo>
                <a:lnTo>
                  <a:pt x="8331" y="1547"/>
                </a:lnTo>
                <a:lnTo>
                  <a:pt x="8338" y="1525"/>
                </a:lnTo>
                <a:lnTo>
                  <a:pt x="8343" y="1502"/>
                </a:lnTo>
                <a:lnTo>
                  <a:pt x="8348" y="1480"/>
                </a:lnTo>
                <a:lnTo>
                  <a:pt x="8351" y="1458"/>
                </a:lnTo>
                <a:lnTo>
                  <a:pt x="8353" y="1434"/>
                </a:lnTo>
                <a:lnTo>
                  <a:pt x="8353" y="1411"/>
                </a:lnTo>
                <a:close/>
                <a:moveTo>
                  <a:pt x="8707" y="1864"/>
                </a:moveTo>
                <a:lnTo>
                  <a:pt x="8962" y="1864"/>
                </a:lnTo>
                <a:lnTo>
                  <a:pt x="8962" y="364"/>
                </a:lnTo>
                <a:lnTo>
                  <a:pt x="8707" y="364"/>
                </a:lnTo>
                <a:lnTo>
                  <a:pt x="8707" y="1864"/>
                </a:lnTo>
                <a:close/>
                <a:moveTo>
                  <a:pt x="10253" y="572"/>
                </a:moveTo>
                <a:lnTo>
                  <a:pt x="10286" y="364"/>
                </a:lnTo>
                <a:lnTo>
                  <a:pt x="9252" y="364"/>
                </a:lnTo>
                <a:lnTo>
                  <a:pt x="9252" y="572"/>
                </a:lnTo>
                <a:lnTo>
                  <a:pt x="9629" y="572"/>
                </a:lnTo>
                <a:lnTo>
                  <a:pt x="9629" y="1864"/>
                </a:lnTo>
                <a:lnTo>
                  <a:pt x="9878" y="1864"/>
                </a:lnTo>
                <a:lnTo>
                  <a:pt x="9878" y="572"/>
                </a:lnTo>
                <a:lnTo>
                  <a:pt x="10253" y="572"/>
                </a:lnTo>
                <a:close/>
                <a:moveTo>
                  <a:pt x="11219" y="1864"/>
                </a:moveTo>
                <a:lnTo>
                  <a:pt x="11491" y="1864"/>
                </a:lnTo>
                <a:lnTo>
                  <a:pt x="11014" y="362"/>
                </a:lnTo>
                <a:lnTo>
                  <a:pt x="10727" y="362"/>
                </a:lnTo>
                <a:lnTo>
                  <a:pt x="10236" y="1864"/>
                </a:lnTo>
                <a:lnTo>
                  <a:pt x="10493" y="1864"/>
                </a:lnTo>
                <a:lnTo>
                  <a:pt x="10614" y="1470"/>
                </a:lnTo>
                <a:lnTo>
                  <a:pt x="11098" y="1470"/>
                </a:lnTo>
                <a:lnTo>
                  <a:pt x="11219" y="1864"/>
                </a:lnTo>
                <a:close/>
                <a:moveTo>
                  <a:pt x="11041" y="1261"/>
                </a:moveTo>
                <a:lnTo>
                  <a:pt x="10675" y="1261"/>
                </a:lnTo>
                <a:lnTo>
                  <a:pt x="10679" y="1246"/>
                </a:lnTo>
                <a:lnTo>
                  <a:pt x="10685" y="1228"/>
                </a:lnTo>
                <a:lnTo>
                  <a:pt x="10692" y="1204"/>
                </a:lnTo>
                <a:lnTo>
                  <a:pt x="10700" y="1178"/>
                </a:lnTo>
                <a:lnTo>
                  <a:pt x="10710" y="1148"/>
                </a:lnTo>
                <a:lnTo>
                  <a:pt x="10719" y="1117"/>
                </a:lnTo>
                <a:lnTo>
                  <a:pt x="10729" y="1084"/>
                </a:lnTo>
                <a:lnTo>
                  <a:pt x="10739" y="1049"/>
                </a:lnTo>
                <a:lnTo>
                  <a:pt x="10750" y="1013"/>
                </a:lnTo>
                <a:lnTo>
                  <a:pt x="10761" y="976"/>
                </a:lnTo>
                <a:lnTo>
                  <a:pt x="10772" y="939"/>
                </a:lnTo>
                <a:lnTo>
                  <a:pt x="10783" y="901"/>
                </a:lnTo>
                <a:lnTo>
                  <a:pt x="10793" y="863"/>
                </a:lnTo>
                <a:lnTo>
                  <a:pt x="10803" y="827"/>
                </a:lnTo>
                <a:lnTo>
                  <a:pt x="10812" y="793"/>
                </a:lnTo>
                <a:lnTo>
                  <a:pt x="10822" y="760"/>
                </a:lnTo>
                <a:lnTo>
                  <a:pt x="10830" y="729"/>
                </a:lnTo>
                <a:lnTo>
                  <a:pt x="10838" y="702"/>
                </a:lnTo>
                <a:lnTo>
                  <a:pt x="10844" y="676"/>
                </a:lnTo>
                <a:lnTo>
                  <a:pt x="10851" y="655"/>
                </a:lnTo>
                <a:lnTo>
                  <a:pt x="10856" y="636"/>
                </a:lnTo>
                <a:lnTo>
                  <a:pt x="10859" y="623"/>
                </a:lnTo>
                <a:lnTo>
                  <a:pt x="10862" y="615"/>
                </a:lnTo>
                <a:lnTo>
                  <a:pt x="10862" y="611"/>
                </a:lnTo>
                <a:lnTo>
                  <a:pt x="10864" y="611"/>
                </a:lnTo>
                <a:lnTo>
                  <a:pt x="10866" y="621"/>
                </a:lnTo>
                <a:lnTo>
                  <a:pt x="10869" y="635"/>
                </a:lnTo>
                <a:lnTo>
                  <a:pt x="10875" y="654"/>
                </a:lnTo>
                <a:lnTo>
                  <a:pt x="10880" y="677"/>
                </a:lnTo>
                <a:lnTo>
                  <a:pt x="10887" y="704"/>
                </a:lnTo>
                <a:lnTo>
                  <a:pt x="10894" y="733"/>
                </a:lnTo>
                <a:lnTo>
                  <a:pt x="10902" y="765"/>
                </a:lnTo>
                <a:lnTo>
                  <a:pt x="10911" y="799"/>
                </a:lnTo>
                <a:lnTo>
                  <a:pt x="10920" y="834"/>
                </a:lnTo>
                <a:lnTo>
                  <a:pt x="10931" y="871"/>
                </a:lnTo>
                <a:lnTo>
                  <a:pt x="10941" y="908"/>
                </a:lnTo>
                <a:lnTo>
                  <a:pt x="10951" y="946"/>
                </a:lnTo>
                <a:lnTo>
                  <a:pt x="10962" y="984"/>
                </a:lnTo>
                <a:lnTo>
                  <a:pt x="10972" y="1020"/>
                </a:lnTo>
                <a:lnTo>
                  <a:pt x="10981" y="1056"/>
                </a:lnTo>
                <a:lnTo>
                  <a:pt x="10992" y="1091"/>
                </a:lnTo>
                <a:lnTo>
                  <a:pt x="11000" y="1124"/>
                </a:lnTo>
                <a:lnTo>
                  <a:pt x="11009" y="1154"/>
                </a:lnTo>
                <a:lnTo>
                  <a:pt x="11016" y="1182"/>
                </a:lnTo>
                <a:lnTo>
                  <a:pt x="11023" y="1206"/>
                </a:lnTo>
                <a:lnTo>
                  <a:pt x="11030" y="1227"/>
                </a:lnTo>
                <a:lnTo>
                  <a:pt x="11035" y="1243"/>
                </a:lnTo>
                <a:lnTo>
                  <a:pt x="11039" y="1254"/>
                </a:lnTo>
                <a:lnTo>
                  <a:pt x="11041" y="1261"/>
                </a:lnTo>
                <a:close/>
                <a:moveTo>
                  <a:pt x="11243" y="152"/>
                </a:moveTo>
                <a:lnTo>
                  <a:pt x="11242" y="137"/>
                </a:lnTo>
                <a:lnTo>
                  <a:pt x="11240" y="122"/>
                </a:lnTo>
                <a:lnTo>
                  <a:pt x="11237" y="107"/>
                </a:lnTo>
                <a:lnTo>
                  <a:pt x="11232" y="94"/>
                </a:lnTo>
                <a:lnTo>
                  <a:pt x="11226" y="81"/>
                </a:lnTo>
                <a:lnTo>
                  <a:pt x="11219" y="67"/>
                </a:lnTo>
                <a:lnTo>
                  <a:pt x="11209" y="56"/>
                </a:lnTo>
                <a:lnTo>
                  <a:pt x="11199" y="45"/>
                </a:lnTo>
                <a:lnTo>
                  <a:pt x="11188" y="34"/>
                </a:lnTo>
                <a:lnTo>
                  <a:pt x="11177" y="26"/>
                </a:lnTo>
                <a:lnTo>
                  <a:pt x="11165" y="17"/>
                </a:lnTo>
                <a:lnTo>
                  <a:pt x="11152" y="11"/>
                </a:lnTo>
                <a:lnTo>
                  <a:pt x="11139" y="6"/>
                </a:lnTo>
                <a:lnTo>
                  <a:pt x="11126" y="3"/>
                </a:lnTo>
                <a:lnTo>
                  <a:pt x="11113" y="1"/>
                </a:lnTo>
                <a:lnTo>
                  <a:pt x="11098" y="0"/>
                </a:lnTo>
                <a:lnTo>
                  <a:pt x="11083" y="1"/>
                </a:lnTo>
                <a:lnTo>
                  <a:pt x="11068" y="3"/>
                </a:lnTo>
                <a:lnTo>
                  <a:pt x="11054" y="6"/>
                </a:lnTo>
                <a:lnTo>
                  <a:pt x="11040" y="11"/>
                </a:lnTo>
                <a:lnTo>
                  <a:pt x="11027" y="17"/>
                </a:lnTo>
                <a:lnTo>
                  <a:pt x="11016" y="26"/>
                </a:lnTo>
                <a:lnTo>
                  <a:pt x="11004" y="34"/>
                </a:lnTo>
                <a:lnTo>
                  <a:pt x="10994" y="45"/>
                </a:lnTo>
                <a:lnTo>
                  <a:pt x="10983" y="56"/>
                </a:lnTo>
                <a:lnTo>
                  <a:pt x="10975" y="67"/>
                </a:lnTo>
                <a:lnTo>
                  <a:pt x="10967" y="81"/>
                </a:lnTo>
                <a:lnTo>
                  <a:pt x="10962" y="94"/>
                </a:lnTo>
                <a:lnTo>
                  <a:pt x="10957" y="107"/>
                </a:lnTo>
                <a:lnTo>
                  <a:pt x="10954" y="122"/>
                </a:lnTo>
                <a:lnTo>
                  <a:pt x="10952" y="137"/>
                </a:lnTo>
                <a:lnTo>
                  <a:pt x="10951" y="152"/>
                </a:lnTo>
                <a:lnTo>
                  <a:pt x="10952" y="168"/>
                </a:lnTo>
                <a:lnTo>
                  <a:pt x="10954" y="182"/>
                </a:lnTo>
                <a:lnTo>
                  <a:pt x="10957" y="196"/>
                </a:lnTo>
                <a:lnTo>
                  <a:pt x="10962" y="210"/>
                </a:lnTo>
                <a:lnTo>
                  <a:pt x="10967" y="223"/>
                </a:lnTo>
                <a:lnTo>
                  <a:pt x="10975" y="236"/>
                </a:lnTo>
                <a:lnTo>
                  <a:pt x="10983" y="247"/>
                </a:lnTo>
                <a:lnTo>
                  <a:pt x="10994" y="259"/>
                </a:lnTo>
                <a:lnTo>
                  <a:pt x="11004" y="270"/>
                </a:lnTo>
                <a:lnTo>
                  <a:pt x="11015" y="279"/>
                </a:lnTo>
                <a:lnTo>
                  <a:pt x="11027" y="286"/>
                </a:lnTo>
                <a:lnTo>
                  <a:pt x="11040" y="292"/>
                </a:lnTo>
                <a:lnTo>
                  <a:pt x="11053" y="297"/>
                </a:lnTo>
                <a:lnTo>
                  <a:pt x="11067" y="300"/>
                </a:lnTo>
                <a:lnTo>
                  <a:pt x="11081" y="302"/>
                </a:lnTo>
                <a:lnTo>
                  <a:pt x="11096" y="303"/>
                </a:lnTo>
                <a:lnTo>
                  <a:pt x="11111" y="302"/>
                </a:lnTo>
                <a:lnTo>
                  <a:pt x="11125" y="300"/>
                </a:lnTo>
                <a:lnTo>
                  <a:pt x="11139" y="297"/>
                </a:lnTo>
                <a:lnTo>
                  <a:pt x="11152" y="292"/>
                </a:lnTo>
                <a:lnTo>
                  <a:pt x="11165" y="286"/>
                </a:lnTo>
                <a:lnTo>
                  <a:pt x="11177" y="279"/>
                </a:lnTo>
                <a:lnTo>
                  <a:pt x="11188" y="270"/>
                </a:lnTo>
                <a:lnTo>
                  <a:pt x="11199" y="259"/>
                </a:lnTo>
                <a:lnTo>
                  <a:pt x="11209" y="247"/>
                </a:lnTo>
                <a:lnTo>
                  <a:pt x="11219" y="236"/>
                </a:lnTo>
                <a:lnTo>
                  <a:pt x="11226" y="223"/>
                </a:lnTo>
                <a:lnTo>
                  <a:pt x="11232" y="210"/>
                </a:lnTo>
                <a:lnTo>
                  <a:pt x="11237" y="196"/>
                </a:lnTo>
                <a:lnTo>
                  <a:pt x="11240" y="182"/>
                </a:lnTo>
                <a:lnTo>
                  <a:pt x="11242" y="168"/>
                </a:lnTo>
                <a:lnTo>
                  <a:pt x="11243" y="152"/>
                </a:lnTo>
                <a:close/>
                <a:moveTo>
                  <a:pt x="10789" y="152"/>
                </a:moveTo>
                <a:lnTo>
                  <a:pt x="10789" y="137"/>
                </a:lnTo>
                <a:lnTo>
                  <a:pt x="10787" y="122"/>
                </a:lnTo>
                <a:lnTo>
                  <a:pt x="10783" y="107"/>
                </a:lnTo>
                <a:lnTo>
                  <a:pt x="10779" y="94"/>
                </a:lnTo>
                <a:lnTo>
                  <a:pt x="10773" y="81"/>
                </a:lnTo>
                <a:lnTo>
                  <a:pt x="10766" y="67"/>
                </a:lnTo>
                <a:lnTo>
                  <a:pt x="10756" y="56"/>
                </a:lnTo>
                <a:lnTo>
                  <a:pt x="10747" y="45"/>
                </a:lnTo>
                <a:lnTo>
                  <a:pt x="10736" y="34"/>
                </a:lnTo>
                <a:lnTo>
                  <a:pt x="10725" y="26"/>
                </a:lnTo>
                <a:lnTo>
                  <a:pt x="10713" y="17"/>
                </a:lnTo>
                <a:lnTo>
                  <a:pt x="10700" y="11"/>
                </a:lnTo>
                <a:lnTo>
                  <a:pt x="10687" y="6"/>
                </a:lnTo>
                <a:lnTo>
                  <a:pt x="10674" y="3"/>
                </a:lnTo>
                <a:lnTo>
                  <a:pt x="10660" y="1"/>
                </a:lnTo>
                <a:lnTo>
                  <a:pt x="10644" y="0"/>
                </a:lnTo>
                <a:lnTo>
                  <a:pt x="10629" y="1"/>
                </a:lnTo>
                <a:lnTo>
                  <a:pt x="10615" y="3"/>
                </a:lnTo>
                <a:lnTo>
                  <a:pt x="10602" y="6"/>
                </a:lnTo>
                <a:lnTo>
                  <a:pt x="10588" y="11"/>
                </a:lnTo>
                <a:lnTo>
                  <a:pt x="10576" y="17"/>
                </a:lnTo>
                <a:lnTo>
                  <a:pt x="10564" y="26"/>
                </a:lnTo>
                <a:lnTo>
                  <a:pt x="10553" y="34"/>
                </a:lnTo>
                <a:lnTo>
                  <a:pt x="10542" y="45"/>
                </a:lnTo>
                <a:lnTo>
                  <a:pt x="10532" y="56"/>
                </a:lnTo>
                <a:lnTo>
                  <a:pt x="10523" y="67"/>
                </a:lnTo>
                <a:lnTo>
                  <a:pt x="10516" y="81"/>
                </a:lnTo>
                <a:lnTo>
                  <a:pt x="10510" y="94"/>
                </a:lnTo>
                <a:lnTo>
                  <a:pt x="10506" y="107"/>
                </a:lnTo>
                <a:lnTo>
                  <a:pt x="10502" y="122"/>
                </a:lnTo>
                <a:lnTo>
                  <a:pt x="10500" y="137"/>
                </a:lnTo>
                <a:lnTo>
                  <a:pt x="10500" y="152"/>
                </a:lnTo>
                <a:lnTo>
                  <a:pt x="10500" y="168"/>
                </a:lnTo>
                <a:lnTo>
                  <a:pt x="10502" y="182"/>
                </a:lnTo>
                <a:lnTo>
                  <a:pt x="10506" y="196"/>
                </a:lnTo>
                <a:lnTo>
                  <a:pt x="10510" y="210"/>
                </a:lnTo>
                <a:lnTo>
                  <a:pt x="10516" y="223"/>
                </a:lnTo>
                <a:lnTo>
                  <a:pt x="10523" y="236"/>
                </a:lnTo>
                <a:lnTo>
                  <a:pt x="10532" y="247"/>
                </a:lnTo>
                <a:lnTo>
                  <a:pt x="10542" y="259"/>
                </a:lnTo>
                <a:lnTo>
                  <a:pt x="10553" y="270"/>
                </a:lnTo>
                <a:lnTo>
                  <a:pt x="10564" y="279"/>
                </a:lnTo>
                <a:lnTo>
                  <a:pt x="10576" y="286"/>
                </a:lnTo>
                <a:lnTo>
                  <a:pt x="10588" y="292"/>
                </a:lnTo>
                <a:lnTo>
                  <a:pt x="10602" y="297"/>
                </a:lnTo>
                <a:lnTo>
                  <a:pt x="10615" y="300"/>
                </a:lnTo>
                <a:lnTo>
                  <a:pt x="10629" y="302"/>
                </a:lnTo>
                <a:lnTo>
                  <a:pt x="10644" y="303"/>
                </a:lnTo>
                <a:lnTo>
                  <a:pt x="10660" y="302"/>
                </a:lnTo>
                <a:lnTo>
                  <a:pt x="10674" y="300"/>
                </a:lnTo>
                <a:lnTo>
                  <a:pt x="10687" y="297"/>
                </a:lnTo>
                <a:lnTo>
                  <a:pt x="10700" y="292"/>
                </a:lnTo>
                <a:lnTo>
                  <a:pt x="10713" y="286"/>
                </a:lnTo>
                <a:lnTo>
                  <a:pt x="10725" y="279"/>
                </a:lnTo>
                <a:lnTo>
                  <a:pt x="10736" y="270"/>
                </a:lnTo>
                <a:lnTo>
                  <a:pt x="10747" y="259"/>
                </a:lnTo>
                <a:lnTo>
                  <a:pt x="10756" y="247"/>
                </a:lnTo>
                <a:lnTo>
                  <a:pt x="10766" y="236"/>
                </a:lnTo>
                <a:lnTo>
                  <a:pt x="10773" y="223"/>
                </a:lnTo>
                <a:lnTo>
                  <a:pt x="10779" y="210"/>
                </a:lnTo>
                <a:lnTo>
                  <a:pt x="10783" y="196"/>
                </a:lnTo>
                <a:lnTo>
                  <a:pt x="10787" y="182"/>
                </a:lnTo>
                <a:lnTo>
                  <a:pt x="10789" y="168"/>
                </a:lnTo>
                <a:lnTo>
                  <a:pt x="10789" y="152"/>
                </a:lnTo>
                <a:close/>
                <a:moveTo>
                  <a:pt x="12476" y="572"/>
                </a:moveTo>
                <a:lnTo>
                  <a:pt x="12509" y="364"/>
                </a:lnTo>
                <a:lnTo>
                  <a:pt x="11474" y="364"/>
                </a:lnTo>
                <a:lnTo>
                  <a:pt x="11474" y="572"/>
                </a:lnTo>
                <a:lnTo>
                  <a:pt x="11852" y="572"/>
                </a:lnTo>
                <a:lnTo>
                  <a:pt x="11852" y="1864"/>
                </a:lnTo>
                <a:lnTo>
                  <a:pt x="12100" y="1864"/>
                </a:lnTo>
                <a:lnTo>
                  <a:pt x="12100" y="572"/>
                </a:lnTo>
                <a:lnTo>
                  <a:pt x="12476" y="572"/>
                </a:lnTo>
                <a:close/>
              </a:path>
            </a:pathLst>
          </a:custGeom>
          <a:solidFill>
            <a:srgbClr val="FFFFFF"/>
          </a:solidFill>
          <a:ln w="9525">
            <a:noFill/>
            <a:round/>
            <a:headEnd/>
            <a:tailEnd/>
          </a:ln>
        </p:spPr>
        <p:txBody>
          <a:bodyPr/>
          <a:lstStyle/>
          <a:p>
            <a:pPr eaLnBrk="0" fontAlgn="base" hangingPunct="0">
              <a:spcBef>
                <a:spcPct val="15000"/>
              </a:spcBef>
              <a:spcAft>
                <a:spcPct val="15000"/>
              </a:spcAft>
            </a:pPr>
            <a:endParaRPr lang="de-AT" sz="1200" dirty="0">
              <a:solidFill>
                <a:srgbClr val="000000"/>
              </a:solidFill>
              <a:latin typeface="Calibri" pitchFamily="34" charset="0"/>
            </a:endParaRPr>
          </a:p>
        </p:txBody>
      </p:sp>
      <p:sp>
        <p:nvSpPr>
          <p:cNvPr id="992263" name="Freeform 9"/>
          <p:cNvSpPr>
            <a:spLocks/>
          </p:cNvSpPr>
          <p:nvPr userDrawn="1"/>
        </p:nvSpPr>
        <p:spPr bwMode="auto">
          <a:xfrm>
            <a:off x="657225" y="6434138"/>
            <a:ext cx="304800" cy="323850"/>
          </a:xfrm>
          <a:custGeom>
            <a:avLst/>
            <a:gdLst>
              <a:gd name="T0" fmla="*/ 0 w 3459"/>
              <a:gd name="T1" fmla="*/ 3663 h 3663"/>
              <a:gd name="T2" fmla="*/ 111 w 3459"/>
              <a:gd name="T3" fmla="*/ 3554 h 3663"/>
              <a:gd name="T4" fmla="*/ 129 w 3459"/>
              <a:gd name="T5" fmla="*/ 3375 h 3663"/>
              <a:gd name="T6" fmla="*/ 185 w 3459"/>
              <a:gd name="T7" fmla="*/ 3196 h 3663"/>
              <a:gd name="T8" fmla="*/ 240 w 3459"/>
              <a:gd name="T9" fmla="*/ 3016 h 3663"/>
              <a:gd name="T10" fmla="*/ 315 w 3459"/>
              <a:gd name="T11" fmla="*/ 2855 h 3663"/>
              <a:gd name="T12" fmla="*/ 388 w 3459"/>
              <a:gd name="T13" fmla="*/ 2692 h 3663"/>
              <a:gd name="T14" fmla="*/ 481 w 3459"/>
              <a:gd name="T15" fmla="*/ 2549 h 3663"/>
              <a:gd name="T16" fmla="*/ 573 w 3459"/>
              <a:gd name="T17" fmla="*/ 2424 h 3663"/>
              <a:gd name="T18" fmla="*/ 684 w 3459"/>
              <a:gd name="T19" fmla="*/ 2298 h 3663"/>
              <a:gd name="T20" fmla="*/ 795 w 3459"/>
              <a:gd name="T21" fmla="*/ 2172 h 3663"/>
              <a:gd name="T22" fmla="*/ 924 w 3459"/>
              <a:gd name="T23" fmla="*/ 2083 h 3663"/>
              <a:gd name="T24" fmla="*/ 1054 w 3459"/>
              <a:gd name="T25" fmla="*/ 1993 h 3663"/>
              <a:gd name="T26" fmla="*/ 1202 w 3459"/>
              <a:gd name="T27" fmla="*/ 1921 h 3663"/>
              <a:gd name="T28" fmla="*/ 1332 w 3459"/>
              <a:gd name="T29" fmla="*/ 1884 h 3663"/>
              <a:gd name="T30" fmla="*/ 1479 w 3459"/>
              <a:gd name="T31" fmla="*/ 1849 h 3663"/>
              <a:gd name="T32" fmla="*/ 1646 w 3459"/>
              <a:gd name="T33" fmla="*/ 1813 h 3663"/>
              <a:gd name="T34" fmla="*/ 1794 w 3459"/>
              <a:gd name="T35" fmla="*/ 1813 h 3663"/>
              <a:gd name="T36" fmla="*/ 1961 w 3459"/>
              <a:gd name="T37" fmla="*/ 1849 h 3663"/>
              <a:gd name="T38" fmla="*/ 2109 w 3459"/>
              <a:gd name="T39" fmla="*/ 1884 h 3663"/>
              <a:gd name="T40" fmla="*/ 2238 w 3459"/>
              <a:gd name="T41" fmla="*/ 1921 h 3663"/>
              <a:gd name="T42" fmla="*/ 2385 w 3459"/>
              <a:gd name="T43" fmla="*/ 1993 h 3663"/>
              <a:gd name="T44" fmla="*/ 2516 w 3459"/>
              <a:gd name="T45" fmla="*/ 2083 h 3663"/>
              <a:gd name="T46" fmla="*/ 2645 w 3459"/>
              <a:gd name="T47" fmla="*/ 2172 h 3663"/>
              <a:gd name="T48" fmla="*/ 2756 w 3459"/>
              <a:gd name="T49" fmla="*/ 2298 h 3663"/>
              <a:gd name="T50" fmla="*/ 2867 w 3459"/>
              <a:gd name="T51" fmla="*/ 2424 h 3663"/>
              <a:gd name="T52" fmla="*/ 2960 w 3459"/>
              <a:gd name="T53" fmla="*/ 2549 h 3663"/>
              <a:gd name="T54" fmla="*/ 3051 w 3459"/>
              <a:gd name="T55" fmla="*/ 2692 h 3663"/>
              <a:gd name="T56" fmla="*/ 3144 w 3459"/>
              <a:gd name="T57" fmla="*/ 2855 h 3663"/>
              <a:gd name="T58" fmla="*/ 3200 w 3459"/>
              <a:gd name="T59" fmla="*/ 3016 h 3663"/>
              <a:gd name="T60" fmla="*/ 3255 w 3459"/>
              <a:gd name="T61" fmla="*/ 3196 h 3663"/>
              <a:gd name="T62" fmla="*/ 3311 w 3459"/>
              <a:gd name="T63" fmla="*/ 3375 h 3663"/>
              <a:gd name="T64" fmla="*/ 3329 w 3459"/>
              <a:gd name="T65" fmla="*/ 3554 h 3663"/>
              <a:gd name="T66" fmla="*/ 3459 w 3459"/>
              <a:gd name="T67" fmla="*/ 3663 h 3663"/>
              <a:gd name="T68" fmla="*/ 0 w 3459"/>
              <a:gd name="T69" fmla="*/ 0 h 36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9"/>
              <a:gd name="T106" fmla="*/ 0 h 3663"/>
              <a:gd name="T107" fmla="*/ 3459 w 3459"/>
              <a:gd name="T108" fmla="*/ 3663 h 36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9" h="3663">
                <a:moveTo>
                  <a:pt x="0" y="0"/>
                </a:moveTo>
                <a:lnTo>
                  <a:pt x="0" y="3663"/>
                </a:lnTo>
                <a:lnTo>
                  <a:pt x="93" y="3663"/>
                </a:lnTo>
                <a:lnTo>
                  <a:pt x="111" y="3554"/>
                </a:lnTo>
                <a:lnTo>
                  <a:pt x="111" y="3464"/>
                </a:lnTo>
                <a:lnTo>
                  <a:pt x="129" y="3375"/>
                </a:lnTo>
                <a:lnTo>
                  <a:pt x="148" y="3285"/>
                </a:lnTo>
                <a:lnTo>
                  <a:pt x="185" y="3196"/>
                </a:lnTo>
                <a:lnTo>
                  <a:pt x="204" y="3106"/>
                </a:lnTo>
                <a:lnTo>
                  <a:pt x="240" y="3016"/>
                </a:lnTo>
                <a:lnTo>
                  <a:pt x="278" y="2926"/>
                </a:lnTo>
                <a:lnTo>
                  <a:pt x="315" y="2855"/>
                </a:lnTo>
                <a:lnTo>
                  <a:pt x="351" y="2782"/>
                </a:lnTo>
                <a:lnTo>
                  <a:pt x="388" y="2692"/>
                </a:lnTo>
                <a:lnTo>
                  <a:pt x="426" y="2621"/>
                </a:lnTo>
                <a:lnTo>
                  <a:pt x="481" y="2549"/>
                </a:lnTo>
                <a:lnTo>
                  <a:pt x="518" y="2477"/>
                </a:lnTo>
                <a:lnTo>
                  <a:pt x="573" y="2424"/>
                </a:lnTo>
                <a:lnTo>
                  <a:pt x="629" y="2351"/>
                </a:lnTo>
                <a:lnTo>
                  <a:pt x="684" y="2298"/>
                </a:lnTo>
                <a:lnTo>
                  <a:pt x="740" y="2225"/>
                </a:lnTo>
                <a:lnTo>
                  <a:pt x="795" y="2172"/>
                </a:lnTo>
                <a:lnTo>
                  <a:pt x="869" y="2137"/>
                </a:lnTo>
                <a:lnTo>
                  <a:pt x="924" y="2083"/>
                </a:lnTo>
                <a:lnTo>
                  <a:pt x="999" y="2047"/>
                </a:lnTo>
                <a:lnTo>
                  <a:pt x="1054" y="1993"/>
                </a:lnTo>
                <a:lnTo>
                  <a:pt x="1128" y="1957"/>
                </a:lnTo>
                <a:lnTo>
                  <a:pt x="1202" y="1921"/>
                </a:lnTo>
                <a:lnTo>
                  <a:pt x="1276" y="1903"/>
                </a:lnTo>
                <a:lnTo>
                  <a:pt x="1332" y="1884"/>
                </a:lnTo>
                <a:lnTo>
                  <a:pt x="1406" y="1849"/>
                </a:lnTo>
                <a:lnTo>
                  <a:pt x="1479" y="1849"/>
                </a:lnTo>
                <a:lnTo>
                  <a:pt x="1572" y="1831"/>
                </a:lnTo>
                <a:lnTo>
                  <a:pt x="1646" y="1813"/>
                </a:lnTo>
                <a:lnTo>
                  <a:pt x="1720" y="1813"/>
                </a:lnTo>
                <a:lnTo>
                  <a:pt x="1794" y="1813"/>
                </a:lnTo>
                <a:lnTo>
                  <a:pt x="1868" y="1831"/>
                </a:lnTo>
                <a:lnTo>
                  <a:pt x="1961" y="1849"/>
                </a:lnTo>
                <a:lnTo>
                  <a:pt x="2034" y="1849"/>
                </a:lnTo>
                <a:lnTo>
                  <a:pt x="2109" y="1884"/>
                </a:lnTo>
                <a:lnTo>
                  <a:pt x="2183" y="1903"/>
                </a:lnTo>
                <a:lnTo>
                  <a:pt x="2238" y="1921"/>
                </a:lnTo>
                <a:lnTo>
                  <a:pt x="2312" y="1957"/>
                </a:lnTo>
                <a:lnTo>
                  <a:pt x="2385" y="1993"/>
                </a:lnTo>
                <a:lnTo>
                  <a:pt x="2441" y="2047"/>
                </a:lnTo>
                <a:lnTo>
                  <a:pt x="2516" y="2083"/>
                </a:lnTo>
                <a:lnTo>
                  <a:pt x="2571" y="2137"/>
                </a:lnTo>
                <a:lnTo>
                  <a:pt x="2645" y="2172"/>
                </a:lnTo>
                <a:lnTo>
                  <a:pt x="2700" y="2225"/>
                </a:lnTo>
                <a:lnTo>
                  <a:pt x="2756" y="2298"/>
                </a:lnTo>
                <a:lnTo>
                  <a:pt x="2811" y="2351"/>
                </a:lnTo>
                <a:lnTo>
                  <a:pt x="2867" y="2424"/>
                </a:lnTo>
                <a:lnTo>
                  <a:pt x="2922" y="2477"/>
                </a:lnTo>
                <a:lnTo>
                  <a:pt x="2960" y="2549"/>
                </a:lnTo>
                <a:lnTo>
                  <a:pt x="3015" y="2621"/>
                </a:lnTo>
                <a:lnTo>
                  <a:pt x="3051" y="2692"/>
                </a:lnTo>
                <a:lnTo>
                  <a:pt x="3089" y="2782"/>
                </a:lnTo>
                <a:lnTo>
                  <a:pt x="3144" y="2855"/>
                </a:lnTo>
                <a:lnTo>
                  <a:pt x="3162" y="2926"/>
                </a:lnTo>
                <a:lnTo>
                  <a:pt x="3200" y="3016"/>
                </a:lnTo>
                <a:lnTo>
                  <a:pt x="3237" y="3106"/>
                </a:lnTo>
                <a:lnTo>
                  <a:pt x="3255" y="3196"/>
                </a:lnTo>
                <a:lnTo>
                  <a:pt x="3292" y="3285"/>
                </a:lnTo>
                <a:lnTo>
                  <a:pt x="3311" y="3375"/>
                </a:lnTo>
                <a:lnTo>
                  <a:pt x="3329" y="3464"/>
                </a:lnTo>
                <a:lnTo>
                  <a:pt x="3329" y="3554"/>
                </a:lnTo>
                <a:lnTo>
                  <a:pt x="3348" y="3663"/>
                </a:lnTo>
                <a:lnTo>
                  <a:pt x="3459" y="3663"/>
                </a:lnTo>
                <a:lnTo>
                  <a:pt x="3459" y="0"/>
                </a:lnTo>
                <a:lnTo>
                  <a:pt x="0" y="0"/>
                </a:lnTo>
                <a:close/>
              </a:path>
            </a:pathLst>
          </a:custGeom>
          <a:solidFill>
            <a:srgbClr val="FFFFFF"/>
          </a:solidFill>
          <a:ln w="6350">
            <a:solidFill>
              <a:schemeClr val="bg1"/>
            </a:solidFill>
            <a:round/>
            <a:headEnd/>
            <a:tailEnd/>
          </a:ln>
        </p:spPr>
        <p:txBody>
          <a:bodyPr/>
          <a:lstStyle/>
          <a:p>
            <a:pPr eaLnBrk="0" fontAlgn="base" hangingPunct="0">
              <a:spcBef>
                <a:spcPct val="15000"/>
              </a:spcBef>
              <a:spcAft>
                <a:spcPct val="15000"/>
              </a:spcAft>
            </a:pPr>
            <a:endParaRPr lang="de-AT" sz="1200" dirty="0">
              <a:solidFill>
                <a:srgbClr val="000000"/>
              </a:solidFill>
              <a:latin typeface="Calibri" pitchFamily="34" charset="0"/>
            </a:endParaRPr>
          </a:p>
        </p:txBody>
      </p:sp>
    </p:spTree>
    <p:extLst>
      <p:ext uri="{BB962C8B-B14F-4D97-AF65-F5344CB8AC3E}">
        <p14:creationId xmlns:p14="http://schemas.microsoft.com/office/powerpoint/2010/main" val="3485167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rtl="0" fontAlgn="base">
        <a:spcBef>
          <a:spcPct val="0"/>
        </a:spcBef>
        <a:spcAft>
          <a:spcPct val="0"/>
        </a:spcAft>
        <a:defRPr sz="4200">
          <a:solidFill>
            <a:srgbClr val="14646E"/>
          </a:solidFill>
          <a:latin typeface="+mj-lt"/>
          <a:ea typeface="+mj-ea"/>
          <a:cs typeface="+mj-cs"/>
        </a:defRPr>
      </a:lvl1pPr>
      <a:lvl2pPr algn="l" rtl="0" fontAlgn="base">
        <a:spcBef>
          <a:spcPct val="0"/>
        </a:spcBef>
        <a:spcAft>
          <a:spcPct val="0"/>
        </a:spcAft>
        <a:defRPr sz="4200">
          <a:solidFill>
            <a:srgbClr val="14646E"/>
          </a:solidFill>
          <a:latin typeface="Franklin Gothic Demi" pitchFamily="34" charset="0"/>
        </a:defRPr>
      </a:lvl2pPr>
      <a:lvl3pPr algn="l" rtl="0" fontAlgn="base">
        <a:spcBef>
          <a:spcPct val="0"/>
        </a:spcBef>
        <a:spcAft>
          <a:spcPct val="0"/>
        </a:spcAft>
        <a:defRPr sz="4200">
          <a:solidFill>
            <a:srgbClr val="14646E"/>
          </a:solidFill>
          <a:latin typeface="Franklin Gothic Demi" pitchFamily="34" charset="0"/>
        </a:defRPr>
      </a:lvl3pPr>
      <a:lvl4pPr algn="l" rtl="0" fontAlgn="base">
        <a:spcBef>
          <a:spcPct val="0"/>
        </a:spcBef>
        <a:spcAft>
          <a:spcPct val="0"/>
        </a:spcAft>
        <a:defRPr sz="4200">
          <a:solidFill>
            <a:srgbClr val="14646E"/>
          </a:solidFill>
          <a:latin typeface="Franklin Gothic Demi" pitchFamily="34" charset="0"/>
        </a:defRPr>
      </a:lvl4pPr>
      <a:lvl5pPr algn="l" rtl="0" fontAlgn="base">
        <a:spcBef>
          <a:spcPct val="0"/>
        </a:spcBef>
        <a:spcAft>
          <a:spcPct val="0"/>
        </a:spcAft>
        <a:defRPr sz="4200">
          <a:solidFill>
            <a:srgbClr val="14646E"/>
          </a:solidFill>
          <a:latin typeface="Franklin Gothic Demi" pitchFamily="34" charset="0"/>
        </a:defRPr>
      </a:lvl5pPr>
      <a:lvl6pPr marL="457200" algn="l" rtl="0" fontAlgn="base">
        <a:spcBef>
          <a:spcPct val="0"/>
        </a:spcBef>
        <a:spcAft>
          <a:spcPct val="0"/>
        </a:spcAft>
        <a:defRPr sz="4200">
          <a:solidFill>
            <a:srgbClr val="14646E"/>
          </a:solidFill>
          <a:latin typeface="Franklin Gothic Demi" pitchFamily="34" charset="0"/>
        </a:defRPr>
      </a:lvl6pPr>
      <a:lvl7pPr marL="914400" algn="l" rtl="0" fontAlgn="base">
        <a:spcBef>
          <a:spcPct val="0"/>
        </a:spcBef>
        <a:spcAft>
          <a:spcPct val="0"/>
        </a:spcAft>
        <a:defRPr sz="4200">
          <a:solidFill>
            <a:srgbClr val="14646E"/>
          </a:solidFill>
          <a:latin typeface="Franklin Gothic Demi" pitchFamily="34" charset="0"/>
        </a:defRPr>
      </a:lvl7pPr>
      <a:lvl8pPr marL="1371600" algn="l" rtl="0" fontAlgn="base">
        <a:spcBef>
          <a:spcPct val="0"/>
        </a:spcBef>
        <a:spcAft>
          <a:spcPct val="0"/>
        </a:spcAft>
        <a:defRPr sz="4200">
          <a:solidFill>
            <a:srgbClr val="14646E"/>
          </a:solidFill>
          <a:latin typeface="Franklin Gothic Demi" pitchFamily="34" charset="0"/>
        </a:defRPr>
      </a:lvl8pPr>
      <a:lvl9pPr marL="1828800" algn="l" rtl="0" fontAlgn="base">
        <a:spcBef>
          <a:spcPct val="0"/>
        </a:spcBef>
        <a:spcAft>
          <a:spcPct val="0"/>
        </a:spcAft>
        <a:defRPr sz="4200">
          <a:solidFill>
            <a:srgbClr val="14646E"/>
          </a:solidFill>
          <a:latin typeface="Franklin Gothic Demi" pitchFamily="34" charset="0"/>
        </a:defRPr>
      </a:lvl9pPr>
    </p:titleStyle>
    <p:bodyStyle>
      <a:lvl1pPr marL="342900" indent="-342900" algn="l" rtl="0" fontAlgn="base">
        <a:spcBef>
          <a:spcPct val="20000"/>
        </a:spcBef>
        <a:spcAft>
          <a:spcPct val="0"/>
        </a:spcAft>
        <a:buClr>
          <a:schemeClr val="bg2"/>
        </a:buClr>
        <a:buFont typeface="Wingdings" pitchFamily="2" charset="2"/>
        <a:buChar char="§"/>
        <a:defRPr sz="2600">
          <a:solidFill>
            <a:schemeClr val="tx1"/>
          </a:solidFill>
          <a:latin typeface="+mn-lt"/>
          <a:ea typeface="+mn-ea"/>
          <a:cs typeface="+mn-cs"/>
        </a:defRPr>
      </a:lvl1pPr>
      <a:lvl2pPr marL="742950" indent="-285750" algn="l" rtl="0" fontAlgn="base">
        <a:spcBef>
          <a:spcPct val="20000"/>
        </a:spcBef>
        <a:spcAft>
          <a:spcPct val="0"/>
        </a:spcAft>
        <a:buClr>
          <a:schemeClr val="bg2"/>
        </a:buClr>
        <a:buChar char="-"/>
        <a:defRPr sz="2600">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3pPr>
      <a:lvl4pPr marL="1600200" indent="-228600" algn="l" rtl="0" fontAlgn="base">
        <a:spcBef>
          <a:spcPct val="20000"/>
        </a:spcBef>
        <a:spcAft>
          <a:spcPct val="0"/>
        </a:spcAft>
        <a:buClr>
          <a:schemeClr val="bg2"/>
        </a:buClr>
        <a:buChar char="-"/>
        <a:defRPr sz="2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Box 873"/>
          <p:cNvSpPr txBox="1">
            <a:spLocks noChangeArrowheads="1"/>
          </p:cNvSpPr>
          <p:nvPr userDrawn="1"/>
        </p:nvSpPr>
        <p:spPr bwMode="auto">
          <a:xfrm>
            <a:off x="0" y="6305104"/>
            <a:ext cx="9161463" cy="557928"/>
          </a:xfrm>
          <a:prstGeom prst="rect">
            <a:avLst/>
          </a:prstGeom>
          <a:gradFill rotWithShape="1">
            <a:gsLst>
              <a:gs pos="0">
                <a:srgbClr val="004040"/>
              </a:gs>
              <a:gs pos="50000">
                <a:srgbClr val="008080"/>
              </a:gs>
              <a:gs pos="100000">
                <a:srgbClr val="004040"/>
              </a:gs>
            </a:gsLst>
            <a:lin ang="18900000" scaled="1"/>
          </a:gradFill>
          <a:ln w="9525" algn="ctr">
            <a:noFill/>
            <a:miter lim="800000"/>
            <a:headEnd/>
            <a:tailEnd/>
          </a:ln>
        </p:spPr>
        <p:txBody>
          <a:bodyPr wrap="none" lIns="91430" tIns="45715" rIns="91430" bIns="45715" anchor="ctr"/>
          <a:lstStyle/>
          <a:p>
            <a:pPr algn="ctr">
              <a:spcBef>
                <a:spcPct val="50000"/>
              </a:spcBef>
              <a:defRPr/>
            </a:pPr>
            <a:endParaRPr lang="en-US" sz="6000" b="1" kern="0" dirty="0">
              <a:solidFill>
                <a:srgbClr val="FFFFFF"/>
              </a:solidFill>
              <a:latin typeface="Calibri" pitchFamily="34" charset="0"/>
              <a:cs typeface="Calibri" pitchFamily="34" charset="0"/>
            </a:endParaRPr>
          </a:p>
        </p:txBody>
      </p:sp>
      <p:sp>
        <p:nvSpPr>
          <p:cNvPr id="992259" name="Rectangle 5"/>
          <p:cNvSpPr>
            <a:spLocks noGrp="1" noChangeArrowheads="1"/>
          </p:cNvSpPr>
          <p:nvPr>
            <p:ph type="sldNum" sz="quarter" idx="4"/>
          </p:nvPr>
        </p:nvSpPr>
        <p:spPr bwMode="auto">
          <a:xfrm>
            <a:off x="8542338" y="6584950"/>
            <a:ext cx="601662" cy="273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1">
                <a:solidFill>
                  <a:srgbClr val="FFFFFF"/>
                </a:solidFill>
                <a:latin typeface="Calibri" pitchFamily="34" charset="0"/>
                <a:cs typeface="+mn-cs"/>
              </a:defRPr>
            </a:lvl1pPr>
          </a:lstStyle>
          <a:p>
            <a:pPr fontAlgn="base">
              <a:spcBef>
                <a:spcPct val="0"/>
              </a:spcBef>
              <a:spcAft>
                <a:spcPct val="0"/>
              </a:spcAft>
              <a:defRPr/>
            </a:pPr>
            <a:fld id="{EC107375-4EFF-478F-8082-A888E9FFEE97}" type="slidenum">
              <a:rPr lang="de-AT" smtClean="0"/>
              <a:pPr fontAlgn="base">
                <a:spcBef>
                  <a:spcPct val="0"/>
                </a:spcBef>
                <a:spcAft>
                  <a:spcPct val="0"/>
                </a:spcAft>
                <a:defRPr/>
              </a:pPr>
              <a:t>‹Nr.›</a:t>
            </a:fld>
            <a:endParaRPr lang="de-AT" dirty="0"/>
          </a:p>
        </p:txBody>
      </p:sp>
      <p:sp>
        <p:nvSpPr>
          <p:cNvPr id="992260" name="Text Box 6"/>
          <p:cNvSpPr txBox="1">
            <a:spLocks noChangeArrowheads="1"/>
          </p:cNvSpPr>
          <p:nvPr/>
        </p:nvSpPr>
        <p:spPr bwMode="auto">
          <a:xfrm>
            <a:off x="6142853" y="6557024"/>
            <a:ext cx="2502672" cy="256352"/>
          </a:xfrm>
          <a:prstGeom prst="rect">
            <a:avLst/>
          </a:prstGeom>
          <a:noFill/>
          <a:ln w="9525">
            <a:noFill/>
            <a:miter lim="800000"/>
            <a:headEnd/>
            <a:tailEnd/>
          </a:ln>
        </p:spPr>
        <p:txBody>
          <a:bodyPr wrap="none">
            <a:spAutoFit/>
          </a:bodyPr>
          <a:lstStyle/>
          <a:p>
            <a:pPr algn="r" eaLnBrk="0" fontAlgn="base" hangingPunct="0">
              <a:lnSpc>
                <a:spcPct val="80000"/>
              </a:lnSpc>
              <a:spcBef>
                <a:spcPct val="0"/>
              </a:spcBef>
              <a:spcAft>
                <a:spcPct val="0"/>
              </a:spcAft>
              <a:defRPr/>
            </a:pPr>
            <a:r>
              <a:rPr lang="de-DE" sz="1300" b="1" dirty="0" smtClean="0">
                <a:solidFill>
                  <a:srgbClr val="FFFFFF"/>
                </a:solidFill>
                <a:latin typeface="Calibri" pitchFamily="34" charset="0"/>
                <a:cs typeface="Arial" charset="0"/>
              </a:rPr>
              <a:t>Department of </a:t>
            </a:r>
            <a:r>
              <a:rPr lang="de-DE" sz="1300" b="1" dirty="0" err="1" smtClean="0">
                <a:solidFill>
                  <a:srgbClr val="FFFFFF"/>
                </a:solidFill>
                <a:latin typeface="Calibri" pitchFamily="34" charset="0"/>
                <a:cs typeface="Arial" charset="0"/>
              </a:rPr>
              <a:t>Molecular</a:t>
            </a:r>
            <a:r>
              <a:rPr lang="de-DE" sz="1300" b="1" dirty="0" smtClean="0">
                <a:solidFill>
                  <a:srgbClr val="FFFFFF"/>
                </a:solidFill>
                <a:latin typeface="Calibri" pitchFamily="34" charset="0"/>
                <a:cs typeface="Arial" charset="0"/>
              </a:rPr>
              <a:t> </a:t>
            </a:r>
            <a:r>
              <a:rPr lang="de-DE" sz="1300" b="1" dirty="0" err="1" smtClean="0">
                <a:solidFill>
                  <a:srgbClr val="FFFFFF"/>
                </a:solidFill>
                <a:latin typeface="Calibri" pitchFamily="34" charset="0"/>
                <a:cs typeface="Arial" charset="0"/>
              </a:rPr>
              <a:t>Biology</a:t>
            </a:r>
            <a:endParaRPr lang="de-DE" sz="1300" b="1" dirty="0" smtClean="0">
              <a:solidFill>
                <a:srgbClr val="FFFFFF"/>
              </a:solidFill>
              <a:latin typeface="Calibri" pitchFamily="34" charset="0"/>
              <a:cs typeface="Arial" charset="0"/>
            </a:endParaRPr>
          </a:p>
        </p:txBody>
      </p:sp>
      <p:sp>
        <p:nvSpPr>
          <p:cNvPr id="992261" name="Freeform 7"/>
          <p:cNvSpPr>
            <a:spLocks noEditPoints="1"/>
          </p:cNvSpPr>
          <p:nvPr/>
        </p:nvSpPr>
        <p:spPr bwMode="auto">
          <a:xfrm>
            <a:off x="989013" y="6623050"/>
            <a:ext cx="1111250" cy="136525"/>
          </a:xfrm>
          <a:custGeom>
            <a:avLst/>
            <a:gdLst>
              <a:gd name="T0" fmla="*/ 770 w 12599"/>
              <a:gd name="T1" fmla="*/ 1479 h 1547"/>
              <a:gd name="T2" fmla="*/ 314 w 12599"/>
              <a:gd name="T3" fmla="*/ 1535 h 1547"/>
              <a:gd name="T4" fmla="*/ 242 w 12599"/>
              <a:gd name="T5" fmla="*/ 1363 h 1547"/>
              <a:gd name="T6" fmla="*/ 661 w 12599"/>
              <a:gd name="T7" fmla="*/ 1368 h 1547"/>
              <a:gd name="T8" fmla="*/ 816 w 12599"/>
              <a:gd name="T9" fmla="*/ 1140 h 1547"/>
              <a:gd name="T10" fmla="*/ 712 w 12599"/>
              <a:gd name="T11" fmla="*/ 924 h 1547"/>
              <a:gd name="T12" fmla="*/ 185 w 12599"/>
              <a:gd name="T13" fmla="*/ 710 h 1547"/>
              <a:gd name="T14" fmla="*/ 46 w 12599"/>
              <a:gd name="T15" fmla="*/ 444 h 1547"/>
              <a:gd name="T16" fmla="*/ 209 w 12599"/>
              <a:gd name="T17" fmla="*/ 93 h 1547"/>
              <a:gd name="T18" fmla="*/ 670 w 12599"/>
              <a:gd name="T19" fmla="*/ 14 h 1547"/>
              <a:gd name="T20" fmla="*/ 729 w 12599"/>
              <a:gd name="T21" fmla="*/ 181 h 1547"/>
              <a:gd name="T22" fmla="*/ 383 w 12599"/>
              <a:gd name="T23" fmla="*/ 170 h 1547"/>
              <a:gd name="T24" fmla="*/ 240 w 12599"/>
              <a:gd name="T25" fmla="*/ 349 h 1547"/>
              <a:gd name="T26" fmla="*/ 328 w 12599"/>
              <a:gd name="T27" fmla="*/ 561 h 1547"/>
              <a:gd name="T28" fmla="*/ 867 w 12599"/>
              <a:gd name="T29" fmla="*/ 789 h 1547"/>
              <a:gd name="T30" fmla="*/ 1013 w 12599"/>
              <a:gd name="T31" fmla="*/ 1081 h 1547"/>
              <a:gd name="T32" fmla="*/ 3601 w 12599"/>
              <a:gd name="T33" fmla="*/ 1369 h 1547"/>
              <a:gd name="T34" fmla="*/ 5414 w 12599"/>
              <a:gd name="T35" fmla="*/ 181 h 1547"/>
              <a:gd name="T36" fmla="*/ 4982 w 12599"/>
              <a:gd name="T37" fmla="*/ 1368 h 1547"/>
              <a:gd name="T38" fmla="*/ 7106 w 12599"/>
              <a:gd name="T39" fmla="*/ 878 h 1547"/>
              <a:gd name="T40" fmla="*/ 6958 w 12599"/>
              <a:gd name="T41" fmla="*/ 1371 h 1547"/>
              <a:gd name="T42" fmla="*/ 7171 w 12599"/>
              <a:gd name="T43" fmla="*/ 1240 h 1547"/>
              <a:gd name="T44" fmla="*/ 7078 w 12599"/>
              <a:gd name="T45" fmla="*/ 277 h 1547"/>
              <a:gd name="T46" fmla="*/ 6840 w 12599"/>
              <a:gd name="T47" fmla="*/ 672 h 1547"/>
              <a:gd name="T48" fmla="*/ 7114 w 12599"/>
              <a:gd name="T49" fmla="*/ 502 h 1547"/>
              <a:gd name="T50" fmla="*/ 7280 w 12599"/>
              <a:gd name="T51" fmla="*/ 1390 h 1547"/>
              <a:gd name="T52" fmla="*/ 7027 w 12599"/>
              <a:gd name="T53" fmla="*/ 1509 h 1547"/>
              <a:gd name="T54" fmla="*/ 6810 w 12599"/>
              <a:gd name="T55" fmla="*/ 33 h 1547"/>
              <a:gd name="T56" fmla="*/ 7159 w 12599"/>
              <a:gd name="T57" fmla="*/ 109 h 1547"/>
              <a:gd name="T58" fmla="*/ 7311 w 12599"/>
              <a:gd name="T59" fmla="*/ 321 h 1547"/>
              <a:gd name="T60" fmla="*/ 7275 w 12599"/>
              <a:gd name="T61" fmla="*/ 573 h 1547"/>
              <a:gd name="T62" fmla="*/ 7168 w 12599"/>
              <a:gd name="T63" fmla="*/ 761 h 1547"/>
              <a:gd name="T64" fmla="*/ 7383 w 12599"/>
              <a:gd name="T65" fmla="*/ 1090 h 1547"/>
              <a:gd name="T66" fmla="*/ 9006 w 12599"/>
              <a:gd name="T67" fmla="*/ 1444 h 1547"/>
              <a:gd name="T68" fmla="*/ 8480 w 12599"/>
              <a:gd name="T69" fmla="*/ 1532 h 1547"/>
              <a:gd name="T70" fmla="*/ 8238 w 12599"/>
              <a:gd name="T71" fmla="*/ 1394 h 1547"/>
              <a:gd name="T72" fmla="*/ 8328 w 12599"/>
              <a:gd name="T73" fmla="*/ 32 h 1547"/>
              <a:gd name="T74" fmla="*/ 8441 w 12599"/>
              <a:gd name="T75" fmla="*/ 1346 h 1547"/>
              <a:gd name="T76" fmla="*/ 8820 w 12599"/>
              <a:gd name="T77" fmla="*/ 1363 h 1547"/>
              <a:gd name="T78" fmla="*/ 8961 w 12599"/>
              <a:gd name="T79" fmla="*/ 1068 h 1547"/>
              <a:gd name="T80" fmla="*/ 10522 w 12599"/>
              <a:gd name="T81" fmla="*/ 219 h 1547"/>
              <a:gd name="T82" fmla="*/ 10454 w 12599"/>
              <a:gd name="T83" fmla="*/ 723 h 1547"/>
              <a:gd name="T84" fmla="*/ 10640 w 12599"/>
              <a:gd name="T85" fmla="*/ 539 h 1547"/>
              <a:gd name="T86" fmla="*/ 10508 w 12599"/>
              <a:gd name="T87" fmla="*/ 1210 h 1547"/>
              <a:gd name="T88" fmla="*/ 10227 w 12599"/>
              <a:gd name="T89" fmla="*/ 864 h 1547"/>
              <a:gd name="T90" fmla="*/ 10554 w 12599"/>
              <a:gd name="T91" fmla="*/ 58 h 1547"/>
              <a:gd name="T92" fmla="*/ 10816 w 12599"/>
              <a:gd name="T93" fmla="*/ 309 h 1547"/>
              <a:gd name="T94" fmla="*/ 10754 w 12599"/>
              <a:gd name="T95" fmla="*/ 707 h 1547"/>
              <a:gd name="T96" fmla="*/ 10422 w 12599"/>
              <a:gd name="T97" fmla="*/ 847 h 1547"/>
              <a:gd name="T98" fmla="*/ 10789 w 12599"/>
              <a:gd name="T99" fmla="*/ 1331 h 1547"/>
              <a:gd name="T100" fmla="*/ 12408 w 12599"/>
              <a:gd name="T101" fmla="*/ 1512 h 1547"/>
              <a:gd name="T102" fmla="*/ 11845 w 12599"/>
              <a:gd name="T103" fmla="*/ 1455 h 1547"/>
              <a:gd name="T104" fmla="*/ 11545 w 12599"/>
              <a:gd name="T105" fmla="*/ 873 h 1547"/>
              <a:gd name="T106" fmla="*/ 11640 w 12599"/>
              <a:gd name="T107" fmla="*/ 321 h 1547"/>
              <a:gd name="T108" fmla="*/ 11946 w 12599"/>
              <a:gd name="T109" fmla="*/ 50 h 1547"/>
              <a:gd name="T110" fmla="*/ 12451 w 12599"/>
              <a:gd name="T111" fmla="*/ 84 h 1547"/>
              <a:gd name="T112" fmla="*/ 12225 w 12599"/>
              <a:gd name="T113" fmla="*/ 162 h 1547"/>
              <a:gd name="T114" fmla="*/ 11890 w 12599"/>
              <a:gd name="T115" fmla="*/ 253 h 1547"/>
              <a:gd name="T116" fmla="*/ 11753 w 12599"/>
              <a:gd name="T117" fmla="*/ 563 h 1547"/>
              <a:gd name="T118" fmla="*/ 11815 w 12599"/>
              <a:gd name="T119" fmla="*/ 1198 h 1547"/>
              <a:gd name="T120" fmla="*/ 12231 w 12599"/>
              <a:gd name="T121" fmla="*/ 1395 h 1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9"/>
              <a:gd name="T184" fmla="*/ 0 h 1547"/>
              <a:gd name="T185" fmla="*/ 12599 w 12599"/>
              <a:gd name="T186" fmla="*/ 1547 h 1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9" h="1547">
                <a:moveTo>
                  <a:pt x="1013" y="1099"/>
                </a:moveTo>
                <a:lnTo>
                  <a:pt x="1012" y="1124"/>
                </a:lnTo>
                <a:lnTo>
                  <a:pt x="1010" y="1150"/>
                </a:lnTo>
                <a:lnTo>
                  <a:pt x="1006" y="1175"/>
                </a:lnTo>
                <a:lnTo>
                  <a:pt x="1000" y="1201"/>
                </a:lnTo>
                <a:lnTo>
                  <a:pt x="992" y="1225"/>
                </a:lnTo>
                <a:lnTo>
                  <a:pt x="983" y="1250"/>
                </a:lnTo>
                <a:lnTo>
                  <a:pt x="972" y="1274"/>
                </a:lnTo>
                <a:lnTo>
                  <a:pt x="960" y="1298"/>
                </a:lnTo>
                <a:lnTo>
                  <a:pt x="946" y="1321"/>
                </a:lnTo>
                <a:lnTo>
                  <a:pt x="930" y="1344"/>
                </a:lnTo>
                <a:lnTo>
                  <a:pt x="914" y="1365"/>
                </a:lnTo>
                <a:lnTo>
                  <a:pt x="896" y="1385"/>
                </a:lnTo>
                <a:lnTo>
                  <a:pt x="875" y="1404"/>
                </a:lnTo>
                <a:lnTo>
                  <a:pt x="854" y="1422"/>
                </a:lnTo>
                <a:lnTo>
                  <a:pt x="832" y="1440"/>
                </a:lnTo>
                <a:lnTo>
                  <a:pt x="808" y="1456"/>
                </a:lnTo>
                <a:lnTo>
                  <a:pt x="789" y="1467"/>
                </a:lnTo>
                <a:lnTo>
                  <a:pt x="770" y="1479"/>
                </a:lnTo>
                <a:lnTo>
                  <a:pt x="752" y="1488"/>
                </a:lnTo>
                <a:lnTo>
                  <a:pt x="733" y="1497"/>
                </a:lnTo>
                <a:lnTo>
                  <a:pt x="714" y="1505"/>
                </a:lnTo>
                <a:lnTo>
                  <a:pt x="695" y="1513"/>
                </a:lnTo>
                <a:lnTo>
                  <a:pt x="676" y="1519"/>
                </a:lnTo>
                <a:lnTo>
                  <a:pt x="656" y="1526"/>
                </a:lnTo>
                <a:lnTo>
                  <a:pt x="636" y="1531"/>
                </a:lnTo>
                <a:lnTo>
                  <a:pt x="616" y="1535"/>
                </a:lnTo>
                <a:lnTo>
                  <a:pt x="594" y="1539"/>
                </a:lnTo>
                <a:lnTo>
                  <a:pt x="572" y="1542"/>
                </a:lnTo>
                <a:lnTo>
                  <a:pt x="549" y="1544"/>
                </a:lnTo>
                <a:lnTo>
                  <a:pt x="525" y="1546"/>
                </a:lnTo>
                <a:lnTo>
                  <a:pt x="501" y="1547"/>
                </a:lnTo>
                <a:lnTo>
                  <a:pt x="475" y="1547"/>
                </a:lnTo>
                <a:lnTo>
                  <a:pt x="442" y="1547"/>
                </a:lnTo>
                <a:lnTo>
                  <a:pt x="409" y="1545"/>
                </a:lnTo>
                <a:lnTo>
                  <a:pt x="377" y="1543"/>
                </a:lnTo>
                <a:lnTo>
                  <a:pt x="346" y="1539"/>
                </a:lnTo>
                <a:lnTo>
                  <a:pt x="314" y="1535"/>
                </a:lnTo>
                <a:lnTo>
                  <a:pt x="285" y="1529"/>
                </a:lnTo>
                <a:lnTo>
                  <a:pt x="254" y="1522"/>
                </a:lnTo>
                <a:lnTo>
                  <a:pt x="226" y="1514"/>
                </a:lnTo>
                <a:lnTo>
                  <a:pt x="196" y="1506"/>
                </a:lnTo>
                <a:lnTo>
                  <a:pt x="168" y="1496"/>
                </a:lnTo>
                <a:lnTo>
                  <a:pt x="139" y="1485"/>
                </a:lnTo>
                <a:lnTo>
                  <a:pt x="111" y="1472"/>
                </a:lnTo>
                <a:lnTo>
                  <a:pt x="83" y="1459"/>
                </a:lnTo>
                <a:lnTo>
                  <a:pt x="55" y="1445"/>
                </a:lnTo>
                <a:lnTo>
                  <a:pt x="27" y="1430"/>
                </a:lnTo>
                <a:lnTo>
                  <a:pt x="0" y="1412"/>
                </a:lnTo>
                <a:lnTo>
                  <a:pt x="77" y="1274"/>
                </a:lnTo>
                <a:lnTo>
                  <a:pt x="100" y="1291"/>
                </a:lnTo>
                <a:lnTo>
                  <a:pt x="124" y="1305"/>
                </a:lnTo>
                <a:lnTo>
                  <a:pt x="147" y="1319"/>
                </a:lnTo>
                <a:lnTo>
                  <a:pt x="171" y="1331"/>
                </a:lnTo>
                <a:lnTo>
                  <a:pt x="195" y="1344"/>
                </a:lnTo>
                <a:lnTo>
                  <a:pt x="219" y="1354"/>
                </a:lnTo>
                <a:lnTo>
                  <a:pt x="242" y="1363"/>
                </a:lnTo>
                <a:lnTo>
                  <a:pt x="266" y="1371"/>
                </a:lnTo>
                <a:lnTo>
                  <a:pt x="291" y="1378"/>
                </a:lnTo>
                <a:lnTo>
                  <a:pt x="315" y="1385"/>
                </a:lnTo>
                <a:lnTo>
                  <a:pt x="341" y="1390"/>
                </a:lnTo>
                <a:lnTo>
                  <a:pt x="366" y="1394"/>
                </a:lnTo>
                <a:lnTo>
                  <a:pt x="393" y="1398"/>
                </a:lnTo>
                <a:lnTo>
                  <a:pt x="420" y="1400"/>
                </a:lnTo>
                <a:lnTo>
                  <a:pt x="447" y="1401"/>
                </a:lnTo>
                <a:lnTo>
                  <a:pt x="475" y="1402"/>
                </a:lnTo>
                <a:lnTo>
                  <a:pt x="515" y="1401"/>
                </a:lnTo>
                <a:lnTo>
                  <a:pt x="552" y="1398"/>
                </a:lnTo>
                <a:lnTo>
                  <a:pt x="568" y="1397"/>
                </a:lnTo>
                <a:lnTo>
                  <a:pt x="583" y="1394"/>
                </a:lnTo>
                <a:lnTo>
                  <a:pt x="597" y="1391"/>
                </a:lnTo>
                <a:lnTo>
                  <a:pt x="611" y="1388"/>
                </a:lnTo>
                <a:lnTo>
                  <a:pt x="624" y="1384"/>
                </a:lnTo>
                <a:lnTo>
                  <a:pt x="637" y="1379"/>
                </a:lnTo>
                <a:lnTo>
                  <a:pt x="649" y="1374"/>
                </a:lnTo>
                <a:lnTo>
                  <a:pt x="661" y="1368"/>
                </a:lnTo>
                <a:lnTo>
                  <a:pt x="674" y="1361"/>
                </a:lnTo>
                <a:lnTo>
                  <a:pt x="686" y="1354"/>
                </a:lnTo>
                <a:lnTo>
                  <a:pt x="698" y="1346"/>
                </a:lnTo>
                <a:lnTo>
                  <a:pt x="710" y="1337"/>
                </a:lnTo>
                <a:lnTo>
                  <a:pt x="724" y="1326"/>
                </a:lnTo>
                <a:lnTo>
                  <a:pt x="735" y="1316"/>
                </a:lnTo>
                <a:lnTo>
                  <a:pt x="746" y="1305"/>
                </a:lnTo>
                <a:lnTo>
                  <a:pt x="757" y="1294"/>
                </a:lnTo>
                <a:lnTo>
                  <a:pt x="766" y="1281"/>
                </a:lnTo>
                <a:lnTo>
                  <a:pt x="774" y="1269"/>
                </a:lnTo>
                <a:lnTo>
                  <a:pt x="783" y="1257"/>
                </a:lnTo>
                <a:lnTo>
                  <a:pt x="790" y="1244"/>
                </a:lnTo>
                <a:lnTo>
                  <a:pt x="796" y="1230"/>
                </a:lnTo>
                <a:lnTo>
                  <a:pt x="801" y="1216"/>
                </a:lnTo>
                <a:lnTo>
                  <a:pt x="806" y="1202"/>
                </a:lnTo>
                <a:lnTo>
                  <a:pt x="810" y="1187"/>
                </a:lnTo>
                <a:lnTo>
                  <a:pt x="812" y="1172"/>
                </a:lnTo>
                <a:lnTo>
                  <a:pt x="814" y="1157"/>
                </a:lnTo>
                <a:lnTo>
                  <a:pt x="816" y="1140"/>
                </a:lnTo>
                <a:lnTo>
                  <a:pt x="816" y="1124"/>
                </a:lnTo>
                <a:lnTo>
                  <a:pt x="816" y="1112"/>
                </a:lnTo>
                <a:lnTo>
                  <a:pt x="815" y="1101"/>
                </a:lnTo>
                <a:lnTo>
                  <a:pt x="814" y="1088"/>
                </a:lnTo>
                <a:lnTo>
                  <a:pt x="812" y="1077"/>
                </a:lnTo>
                <a:lnTo>
                  <a:pt x="810" y="1066"/>
                </a:lnTo>
                <a:lnTo>
                  <a:pt x="807" y="1055"/>
                </a:lnTo>
                <a:lnTo>
                  <a:pt x="803" y="1043"/>
                </a:lnTo>
                <a:lnTo>
                  <a:pt x="800" y="1033"/>
                </a:lnTo>
                <a:lnTo>
                  <a:pt x="795" y="1023"/>
                </a:lnTo>
                <a:lnTo>
                  <a:pt x="790" y="1013"/>
                </a:lnTo>
                <a:lnTo>
                  <a:pt x="785" y="1003"/>
                </a:lnTo>
                <a:lnTo>
                  <a:pt x="779" y="993"/>
                </a:lnTo>
                <a:lnTo>
                  <a:pt x="772" y="983"/>
                </a:lnTo>
                <a:lnTo>
                  <a:pt x="765" y="974"/>
                </a:lnTo>
                <a:lnTo>
                  <a:pt x="758" y="966"/>
                </a:lnTo>
                <a:lnTo>
                  <a:pt x="750" y="957"/>
                </a:lnTo>
                <a:lnTo>
                  <a:pt x="732" y="939"/>
                </a:lnTo>
                <a:lnTo>
                  <a:pt x="712" y="924"/>
                </a:lnTo>
                <a:lnTo>
                  <a:pt x="691" y="909"/>
                </a:lnTo>
                <a:lnTo>
                  <a:pt x="667" y="894"/>
                </a:lnTo>
                <a:lnTo>
                  <a:pt x="641" y="881"/>
                </a:lnTo>
                <a:lnTo>
                  <a:pt x="613" y="869"/>
                </a:lnTo>
                <a:lnTo>
                  <a:pt x="583" y="858"/>
                </a:lnTo>
                <a:lnTo>
                  <a:pt x="551" y="847"/>
                </a:lnTo>
                <a:lnTo>
                  <a:pt x="402" y="801"/>
                </a:lnTo>
                <a:lnTo>
                  <a:pt x="376" y="794"/>
                </a:lnTo>
                <a:lnTo>
                  <a:pt x="353" y="786"/>
                </a:lnTo>
                <a:lnTo>
                  <a:pt x="332" y="779"/>
                </a:lnTo>
                <a:lnTo>
                  <a:pt x="310" y="772"/>
                </a:lnTo>
                <a:lnTo>
                  <a:pt x="291" y="765"/>
                </a:lnTo>
                <a:lnTo>
                  <a:pt x="273" y="757"/>
                </a:lnTo>
                <a:lnTo>
                  <a:pt x="256" y="750"/>
                </a:lnTo>
                <a:lnTo>
                  <a:pt x="241" y="743"/>
                </a:lnTo>
                <a:lnTo>
                  <a:pt x="226" y="736"/>
                </a:lnTo>
                <a:lnTo>
                  <a:pt x="211" y="728"/>
                </a:lnTo>
                <a:lnTo>
                  <a:pt x="198" y="720"/>
                </a:lnTo>
                <a:lnTo>
                  <a:pt x="185" y="710"/>
                </a:lnTo>
                <a:lnTo>
                  <a:pt x="173" y="701"/>
                </a:lnTo>
                <a:lnTo>
                  <a:pt x="161" y="691"/>
                </a:lnTo>
                <a:lnTo>
                  <a:pt x="149" y="681"/>
                </a:lnTo>
                <a:lnTo>
                  <a:pt x="138" y="670"/>
                </a:lnTo>
                <a:lnTo>
                  <a:pt x="127" y="656"/>
                </a:lnTo>
                <a:lnTo>
                  <a:pt x="116" y="644"/>
                </a:lnTo>
                <a:lnTo>
                  <a:pt x="107" y="631"/>
                </a:lnTo>
                <a:lnTo>
                  <a:pt x="97" y="617"/>
                </a:lnTo>
                <a:lnTo>
                  <a:pt x="89" y="603"/>
                </a:lnTo>
                <a:lnTo>
                  <a:pt x="81" y="589"/>
                </a:lnTo>
                <a:lnTo>
                  <a:pt x="74" y="574"/>
                </a:lnTo>
                <a:lnTo>
                  <a:pt x="68" y="558"/>
                </a:lnTo>
                <a:lnTo>
                  <a:pt x="63" y="543"/>
                </a:lnTo>
                <a:lnTo>
                  <a:pt x="58" y="528"/>
                </a:lnTo>
                <a:lnTo>
                  <a:pt x="54" y="511"/>
                </a:lnTo>
                <a:lnTo>
                  <a:pt x="51" y="495"/>
                </a:lnTo>
                <a:lnTo>
                  <a:pt x="49" y="479"/>
                </a:lnTo>
                <a:lnTo>
                  <a:pt x="47" y="461"/>
                </a:lnTo>
                <a:lnTo>
                  <a:pt x="46" y="444"/>
                </a:lnTo>
                <a:lnTo>
                  <a:pt x="46" y="427"/>
                </a:lnTo>
                <a:lnTo>
                  <a:pt x="46" y="403"/>
                </a:lnTo>
                <a:lnTo>
                  <a:pt x="48" y="380"/>
                </a:lnTo>
                <a:lnTo>
                  <a:pt x="50" y="357"/>
                </a:lnTo>
                <a:lnTo>
                  <a:pt x="54" y="336"/>
                </a:lnTo>
                <a:lnTo>
                  <a:pt x="59" y="314"/>
                </a:lnTo>
                <a:lnTo>
                  <a:pt x="65" y="294"/>
                </a:lnTo>
                <a:lnTo>
                  <a:pt x="71" y="273"/>
                </a:lnTo>
                <a:lnTo>
                  <a:pt x="79" y="253"/>
                </a:lnTo>
                <a:lnTo>
                  <a:pt x="88" y="234"/>
                </a:lnTo>
                <a:lnTo>
                  <a:pt x="98" y="215"/>
                </a:lnTo>
                <a:lnTo>
                  <a:pt x="110" y="198"/>
                </a:lnTo>
                <a:lnTo>
                  <a:pt x="121" y="180"/>
                </a:lnTo>
                <a:lnTo>
                  <a:pt x="134" y="164"/>
                </a:lnTo>
                <a:lnTo>
                  <a:pt x="147" y="149"/>
                </a:lnTo>
                <a:lnTo>
                  <a:pt x="162" y="133"/>
                </a:lnTo>
                <a:lnTo>
                  <a:pt x="177" y="119"/>
                </a:lnTo>
                <a:lnTo>
                  <a:pt x="193" y="105"/>
                </a:lnTo>
                <a:lnTo>
                  <a:pt x="209" y="93"/>
                </a:lnTo>
                <a:lnTo>
                  <a:pt x="228" y="80"/>
                </a:lnTo>
                <a:lnTo>
                  <a:pt x="246" y="69"/>
                </a:lnTo>
                <a:lnTo>
                  <a:pt x="265" y="58"/>
                </a:lnTo>
                <a:lnTo>
                  <a:pt x="286" y="49"/>
                </a:lnTo>
                <a:lnTo>
                  <a:pt x="306" y="39"/>
                </a:lnTo>
                <a:lnTo>
                  <a:pt x="328" y="31"/>
                </a:lnTo>
                <a:lnTo>
                  <a:pt x="350" y="24"/>
                </a:lnTo>
                <a:lnTo>
                  <a:pt x="373" y="17"/>
                </a:lnTo>
                <a:lnTo>
                  <a:pt x="397" y="12"/>
                </a:lnTo>
                <a:lnTo>
                  <a:pt x="421" y="8"/>
                </a:lnTo>
                <a:lnTo>
                  <a:pt x="447" y="4"/>
                </a:lnTo>
                <a:lnTo>
                  <a:pt x="472" y="2"/>
                </a:lnTo>
                <a:lnTo>
                  <a:pt x="498" y="0"/>
                </a:lnTo>
                <a:lnTo>
                  <a:pt x="525" y="0"/>
                </a:lnTo>
                <a:lnTo>
                  <a:pt x="554" y="1"/>
                </a:lnTo>
                <a:lnTo>
                  <a:pt x="583" y="2"/>
                </a:lnTo>
                <a:lnTo>
                  <a:pt x="612" y="5"/>
                </a:lnTo>
                <a:lnTo>
                  <a:pt x="641" y="9"/>
                </a:lnTo>
                <a:lnTo>
                  <a:pt x="670" y="14"/>
                </a:lnTo>
                <a:lnTo>
                  <a:pt x="698" y="20"/>
                </a:lnTo>
                <a:lnTo>
                  <a:pt x="726" y="27"/>
                </a:lnTo>
                <a:lnTo>
                  <a:pt x="754" y="35"/>
                </a:lnTo>
                <a:lnTo>
                  <a:pt x="782" y="45"/>
                </a:lnTo>
                <a:lnTo>
                  <a:pt x="809" y="56"/>
                </a:lnTo>
                <a:lnTo>
                  <a:pt x="838" y="67"/>
                </a:lnTo>
                <a:lnTo>
                  <a:pt x="864" y="80"/>
                </a:lnTo>
                <a:lnTo>
                  <a:pt x="892" y="95"/>
                </a:lnTo>
                <a:lnTo>
                  <a:pt x="918" y="109"/>
                </a:lnTo>
                <a:lnTo>
                  <a:pt x="946" y="125"/>
                </a:lnTo>
                <a:lnTo>
                  <a:pt x="972" y="143"/>
                </a:lnTo>
                <a:lnTo>
                  <a:pt x="894" y="270"/>
                </a:lnTo>
                <a:lnTo>
                  <a:pt x="867" y="254"/>
                </a:lnTo>
                <a:lnTo>
                  <a:pt x="842" y="239"/>
                </a:lnTo>
                <a:lnTo>
                  <a:pt x="818" y="224"/>
                </a:lnTo>
                <a:lnTo>
                  <a:pt x="795" y="212"/>
                </a:lnTo>
                <a:lnTo>
                  <a:pt x="772" y="201"/>
                </a:lnTo>
                <a:lnTo>
                  <a:pt x="750" y="191"/>
                </a:lnTo>
                <a:lnTo>
                  <a:pt x="729" y="181"/>
                </a:lnTo>
                <a:lnTo>
                  <a:pt x="707" y="173"/>
                </a:lnTo>
                <a:lnTo>
                  <a:pt x="686" y="166"/>
                </a:lnTo>
                <a:lnTo>
                  <a:pt x="665" y="160"/>
                </a:lnTo>
                <a:lnTo>
                  <a:pt x="644" y="155"/>
                </a:lnTo>
                <a:lnTo>
                  <a:pt x="623" y="152"/>
                </a:lnTo>
                <a:lnTo>
                  <a:pt x="601" y="149"/>
                </a:lnTo>
                <a:lnTo>
                  <a:pt x="579" y="147"/>
                </a:lnTo>
                <a:lnTo>
                  <a:pt x="557" y="146"/>
                </a:lnTo>
                <a:lnTo>
                  <a:pt x="533" y="145"/>
                </a:lnTo>
                <a:lnTo>
                  <a:pt x="516" y="146"/>
                </a:lnTo>
                <a:lnTo>
                  <a:pt x="499" y="146"/>
                </a:lnTo>
                <a:lnTo>
                  <a:pt x="482" y="148"/>
                </a:lnTo>
                <a:lnTo>
                  <a:pt x="467" y="149"/>
                </a:lnTo>
                <a:lnTo>
                  <a:pt x="452" y="152"/>
                </a:lnTo>
                <a:lnTo>
                  <a:pt x="436" y="154"/>
                </a:lnTo>
                <a:lnTo>
                  <a:pt x="422" y="158"/>
                </a:lnTo>
                <a:lnTo>
                  <a:pt x="408" y="161"/>
                </a:lnTo>
                <a:lnTo>
                  <a:pt x="395" y="165"/>
                </a:lnTo>
                <a:lnTo>
                  <a:pt x="383" y="170"/>
                </a:lnTo>
                <a:lnTo>
                  <a:pt x="369" y="175"/>
                </a:lnTo>
                <a:lnTo>
                  <a:pt x="358" y="181"/>
                </a:lnTo>
                <a:lnTo>
                  <a:pt x="346" y="188"/>
                </a:lnTo>
                <a:lnTo>
                  <a:pt x="336" y="195"/>
                </a:lnTo>
                <a:lnTo>
                  <a:pt x="326" y="202"/>
                </a:lnTo>
                <a:lnTo>
                  <a:pt x="315" y="210"/>
                </a:lnTo>
                <a:lnTo>
                  <a:pt x="305" y="218"/>
                </a:lnTo>
                <a:lnTo>
                  <a:pt x="297" y="227"/>
                </a:lnTo>
                <a:lnTo>
                  <a:pt x="289" y="236"/>
                </a:lnTo>
                <a:lnTo>
                  <a:pt x="281" y="246"/>
                </a:lnTo>
                <a:lnTo>
                  <a:pt x="274" y="255"/>
                </a:lnTo>
                <a:lnTo>
                  <a:pt x="267" y="266"/>
                </a:lnTo>
                <a:lnTo>
                  <a:pt x="261" y="276"/>
                </a:lnTo>
                <a:lnTo>
                  <a:pt x="256" y="288"/>
                </a:lnTo>
                <a:lnTo>
                  <a:pt x="252" y="299"/>
                </a:lnTo>
                <a:lnTo>
                  <a:pt x="248" y="311"/>
                </a:lnTo>
                <a:lnTo>
                  <a:pt x="245" y="323"/>
                </a:lnTo>
                <a:lnTo>
                  <a:pt x="242" y="336"/>
                </a:lnTo>
                <a:lnTo>
                  <a:pt x="240" y="349"/>
                </a:lnTo>
                <a:lnTo>
                  <a:pt x="239" y="362"/>
                </a:lnTo>
                <a:lnTo>
                  <a:pt x="238" y="375"/>
                </a:lnTo>
                <a:lnTo>
                  <a:pt x="237" y="390"/>
                </a:lnTo>
                <a:lnTo>
                  <a:pt x="238" y="412"/>
                </a:lnTo>
                <a:lnTo>
                  <a:pt x="241" y="433"/>
                </a:lnTo>
                <a:lnTo>
                  <a:pt x="243" y="443"/>
                </a:lnTo>
                <a:lnTo>
                  <a:pt x="245" y="453"/>
                </a:lnTo>
                <a:lnTo>
                  <a:pt x="248" y="462"/>
                </a:lnTo>
                <a:lnTo>
                  <a:pt x="251" y="471"/>
                </a:lnTo>
                <a:lnTo>
                  <a:pt x="255" y="481"/>
                </a:lnTo>
                <a:lnTo>
                  <a:pt x="259" y="489"/>
                </a:lnTo>
                <a:lnTo>
                  <a:pt x="264" y="498"/>
                </a:lnTo>
                <a:lnTo>
                  <a:pt x="270" y="505"/>
                </a:lnTo>
                <a:lnTo>
                  <a:pt x="275" y="513"/>
                </a:lnTo>
                <a:lnTo>
                  <a:pt x="281" y="520"/>
                </a:lnTo>
                <a:lnTo>
                  <a:pt x="288" y="528"/>
                </a:lnTo>
                <a:lnTo>
                  <a:pt x="295" y="535"/>
                </a:lnTo>
                <a:lnTo>
                  <a:pt x="310" y="548"/>
                </a:lnTo>
                <a:lnTo>
                  <a:pt x="328" y="561"/>
                </a:lnTo>
                <a:lnTo>
                  <a:pt x="348" y="574"/>
                </a:lnTo>
                <a:lnTo>
                  <a:pt x="370" y="587"/>
                </a:lnTo>
                <a:lnTo>
                  <a:pt x="395" y="598"/>
                </a:lnTo>
                <a:lnTo>
                  <a:pt x="422" y="610"/>
                </a:lnTo>
                <a:lnTo>
                  <a:pt x="452" y="622"/>
                </a:lnTo>
                <a:lnTo>
                  <a:pt x="483" y="633"/>
                </a:lnTo>
                <a:lnTo>
                  <a:pt x="654" y="687"/>
                </a:lnTo>
                <a:lnTo>
                  <a:pt x="679" y="694"/>
                </a:lnTo>
                <a:lnTo>
                  <a:pt x="701" y="702"/>
                </a:lnTo>
                <a:lnTo>
                  <a:pt x="723" y="709"/>
                </a:lnTo>
                <a:lnTo>
                  <a:pt x="743" y="718"/>
                </a:lnTo>
                <a:lnTo>
                  <a:pt x="762" y="726"/>
                </a:lnTo>
                <a:lnTo>
                  <a:pt x="781" y="734"/>
                </a:lnTo>
                <a:lnTo>
                  <a:pt x="797" y="742"/>
                </a:lnTo>
                <a:lnTo>
                  <a:pt x="812" y="750"/>
                </a:lnTo>
                <a:lnTo>
                  <a:pt x="826" y="759"/>
                </a:lnTo>
                <a:lnTo>
                  <a:pt x="841" y="769"/>
                </a:lnTo>
                <a:lnTo>
                  <a:pt x="854" y="778"/>
                </a:lnTo>
                <a:lnTo>
                  <a:pt x="867" y="789"/>
                </a:lnTo>
                <a:lnTo>
                  <a:pt x="879" y="799"/>
                </a:lnTo>
                <a:lnTo>
                  <a:pt x="893" y="812"/>
                </a:lnTo>
                <a:lnTo>
                  <a:pt x="904" y="824"/>
                </a:lnTo>
                <a:lnTo>
                  <a:pt x="916" y="836"/>
                </a:lnTo>
                <a:lnTo>
                  <a:pt x="926" y="849"/>
                </a:lnTo>
                <a:lnTo>
                  <a:pt x="937" y="864"/>
                </a:lnTo>
                <a:lnTo>
                  <a:pt x="947" y="878"/>
                </a:lnTo>
                <a:lnTo>
                  <a:pt x="956" y="892"/>
                </a:lnTo>
                <a:lnTo>
                  <a:pt x="965" y="909"/>
                </a:lnTo>
                <a:lnTo>
                  <a:pt x="973" y="925"/>
                </a:lnTo>
                <a:lnTo>
                  <a:pt x="980" y="941"/>
                </a:lnTo>
                <a:lnTo>
                  <a:pt x="987" y="959"/>
                </a:lnTo>
                <a:lnTo>
                  <a:pt x="993" y="976"/>
                </a:lnTo>
                <a:lnTo>
                  <a:pt x="998" y="993"/>
                </a:lnTo>
                <a:lnTo>
                  <a:pt x="1003" y="1012"/>
                </a:lnTo>
                <a:lnTo>
                  <a:pt x="1007" y="1029"/>
                </a:lnTo>
                <a:lnTo>
                  <a:pt x="1009" y="1047"/>
                </a:lnTo>
                <a:lnTo>
                  <a:pt x="1011" y="1064"/>
                </a:lnTo>
                <a:lnTo>
                  <a:pt x="1013" y="1081"/>
                </a:lnTo>
                <a:lnTo>
                  <a:pt x="1013" y="1099"/>
                </a:lnTo>
                <a:close/>
                <a:moveTo>
                  <a:pt x="2148" y="189"/>
                </a:moveTo>
                <a:lnTo>
                  <a:pt x="1915" y="917"/>
                </a:lnTo>
                <a:lnTo>
                  <a:pt x="2375" y="917"/>
                </a:lnTo>
                <a:lnTo>
                  <a:pt x="2148" y="189"/>
                </a:lnTo>
                <a:close/>
                <a:moveTo>
                  <a:pt x="2560" y="1518"/>
                </a:moveTo>
                <a:lnTo>
                  <a:pt x="2420" y="1062"/>
                </a:lnTo>
                <a:lnTo>
                  <a:pt x="1867" y="1062"/>
                </a:lnTo>
                <a:lnTo>
                  <a:pt x="1724" y="1518"/>
                </a:lnTo>
                <a:lnTo>
                  <a:pt x="1545" y="1518"/>
                </a:lnTo>
                <a:lnTo>
                  <a:pt x="2040" y="32"/>
                </a:lnTo>
                <a:lnTo>
                  <a:pt x="2271" y="32"/>
                </a:lnTo>
                <a:lnTo>
                  <a:pt x="2762" y="1518"/>
                </a:lnTo>
                <a:lnTo>
                  <a:pt x="2560" y="1518"/>
                </a:lnTo>
                <a:close/>
                <a:moveTo>
                  <a:pt x="4163" y="1518"/>
                </a:moveTo>
                <a:lnTo>
                  <a:pt x="3424" y="1518"/>
                </a:lnTo>
                <a:lnTo>
                  <a:pt x="3424" y="32"/>
                </a:lnTo>
                <a:lnTo>
                  <a:pt x="3601" y="32"/>
                </a:lnTo>
                <a:lnTo>
                  <a:pt x="3601" y="1369"/>
                </a:lnTo>
                <a:lnTo>
                  <a:pt x="4186" y="1369"/>
                </a:lnTo>
                <a:lnTo>
                  <a:pt x="4163" y="1518"/>
                </a:lnTo>
                <a:close/>
                <a:moveTo>
                  <a:pt x="5630" y="1518"/>
                </a:moveTo>
                <a:lnTo>
                  <a:pt x="4751" y="1518"/>
                </a:lnTo>
                <a:lnTo>
                  <a:pt x="4751" y="1383"/>
                </a:lnTo>
                <a:lnTo>
                  <a:pt x="5384" y="322"/>
                </a:lnTo>
                <a:lnTo>
                  <a:pt x="5405" y="290"/>
                </a:lnTo>
                <a:lnTo>
                  <a:pt x="5423" y="261"/>
                </a:lnTo>
                <a:lnTo>
                  <a:pt x="5439" y="237"/>
                </a:lnTo>
                <a:lnTo>
                  <a:pt x="5453" y="216"/>
                </a:lnTo>
                <a:lnTo>
                  <a:pt x="5464" y="200"/>
                </a:lnTo>
                <a:lnTo>
                  <a:pt x="5472" y="189"/>
                </a:lnTo>
                <a:lnTo>
                  <a:pt x="5477" y="181"/>
                </a:lnTo>
                <a:lnTo>
                  <a:pt x="5479" y="179"/>
                </a:lnTo>
                <a:lnTo>
                  <a:pt x="5476" y="179"/>
                </a:lnTo>
                <a:lnTo>
                  <a:pt x="5468" y="179"/>
                </a:lnTo>
                <a:lnTo>
                  <a:pt x="5455" y="180"/>
                </a:lnTo>
                <a:lnTo>
                  <a:pt x="5436" y="180"/>
                </a:lnTo>
                <a:lnTo>
                  <a:pt x="5414" y="181"/>
                </a:lnTo>
                <a:lnTo>
                  <a:pt x="5388" y="181"/>
                </a:lnTo>
                <a:lnTo>
                  <a:pt x="5358" y="181"/>
                </a:lnTo>
                <a:lnTo>
                  <a:pt x="5326" y="181"/>
                </a:lnTo>
                <a:lnTo>
                  <a:pt x="4773" y="181"/>
                </a:lnTo>
                <a:lnTo>
                  <a:pt x="4823" y="32"/>
                </a:lnTo>
                <a:lnTo>
                  <a:pt x="5667" y="32"/>
                </a:lnTo>
                <a:lnTo>
                  <a:pt x="5667" y="183"/>
                </a:lnTo>
                <a:lnTo>
                  <a:pt x="5052" y="1226"/>
                </a:lnTo>
                <a:lnTo>
                  <a:pt x="5033" y="1256"/>
                </a:lnTo>
                <a:lnTo>
                  <a:pt x="5017" y="1283"/>
                </a:lnTo>
                <a:lnTo>
                  <a:pt x="5002" y="1308"/>
                </a:lnTo>
                <a:lnTo>
                  <a:pt x="4987" y="1329"/>
                </a:lnTo>
                <a:lnTo>
                  <a:pt x="4975" y="1347"/>
                </a:lnTo>
                <a:lnTo>
                  <a:pt x="4967" y="1359"/>
                </a:lnTo>
                <a:lnTo>
                  <a:pt x="4962" y="1367"/>
                </a:lnTo>
                <a:lnTo>
                  <a:pt x="4961" y="1369"/>
                </a:lnTo>
                <a:lnTo>
                  <a:pt x="4963" y="1369"/>
                </a:lnTo>
                <a:lnTo>
                  <a:pt x="4970" y="1369"/>
                </a:lnTo>
                <a:lnTo>
                  <a:pt x="4982" y="1368"/>
                </a:lnTo>
                <a:lnTo>
                  <a:pt x="5000" y="1368"/>
                </a:lnTo>
                <a:lnTo>
                  <a:pt x="5019" y="1368"/>
                </a:lnTo>
                <a:lnTo>
                  <a:pt x="5041" y="1367"/>
                </a:lnTo>
                <a:lnTo>
                  <a:pt x="5064" y="1367"/>
                </a:lnTo>
                <a:lnTo>
                  <a:pt x="5088" y="1367"/>
                </a:lnTo>
                <a:lnTo>
                  <a:pt x="5676" y="1367"/>
                </a:lnTo>
                <a:lnTo>
                  <a:pt x="5630" y="1518"/>
                </a:lnTo>
                <a:close/>
                <a:moveTo>
                  <a:pt x="7198" y="1097"/>
                </a:moveTo>
                <a:lnTo>
                  <a:pt x="7197" y="1072"/>
                </a:lnTo>
                <a:lnTo>
                  <a:pt x="7195" y="1049"/>
                </a:lnTo>
                <a:lnTo>
                  <a:pt x="7191" y="1026"/>
                </a:lnTo>
                <a:lnTo>
                  <a:pt x="7185" y="1005"/>
                </a:lnTo>
                <a:lnTo>
                  <a:pt x="7177" y="983"/>
                </a:lnTo>
                <a:lnTo>
                  <a:pt x="7169" y="964"/>
                </a:lnTo>
                <a:lnTo>
                  <a:pt x="7159" y="943"/>
                </a:lnTo>
                <a:lnTo>
                  <a:pt x="7148" y="925"/>
                </a:lnTo>
                <a:lnTo>
                  <a:pt x="7135" y="908"/>
                </a:lnTo>
                <a:lnTo>
                  <a:pt x="7120" y="891"/>
                </a:lnTo>
                <a:lnTo>
                  <a:pt x="7106" y="878"/>
                </a:lnTo>
                <a:lnTo>
                  <a:pt x="7091" y="866"/>
                </a:lnTo>
                <a:lnTo>
                  <a:pt x="7074" y="854"/>
                </a:lnTo>
                <a:lnTo>
                  <a:pt x="7056" y="846"/>
                </a:lnTo>
                <a:lnTo>
                  <a:pt x="7038" y="839"/>
                </a:lnTo>
                <a:lnTo>
                  <a:pt x="7018" y="834"/>
                </a:lnTo>
                <a:lnTo>
                  <a:pt x="7002" y="831"/>
                </a:lnTo>
                <a:lnTo>
                  <a:pt x="6985" y="828"/>
                </a:lnTo>
                <a:lnTo>
                  <a:pt x="6966" y="826"/>
                </a:lnTo>
                <a:lnTo>
                  <a:pt x="6944" y="823"/>
                </a:lnTo>
                <a:lnTo>
                  <a:pt x="6922" y="822"/>
                </a:lnTo>
                <a:lnTo>
                  <a:pt x="6899" y="820"/>
                </a:lnTo>
                <a:lnTo>
                  <a:pt x="6872" y="819"/>
                </a:lnTo>
                <a:lnTo>
                  <a:pt x="6846" y="819"/>
                </a:lnTo>
                <a:lnTo>
                  <a:pt x="6584" y="819"/>
                </a:lnTo>
                <a:lnTo>
                  <a:pt x="6584" y="1373"/>
                </a:lnTo>
                <a:lnTo>
                  <a:pt x="6900" y="1373"/>
                </a:lnTo>
                <a:lnTo>
                  <a:pt x="6920" y="1373"/>
                </a:lnTo>
                <a:lnTo>
                  <a:pt x="6939" y="1372"/>
                </a:lnTo>
                <a:lnTo>
                  <a:pt x="6958" y="1371"/>
                </a:lnTo>
                <a:lnTo>
                  <a:pt x="6975" y="1369"/>
                </a:lnTo>
                <a:lnTo>
                  <a:pt x="6992" y="1367"/>
                </a:lnTo>
                <a:lnTo>
                  <a:pt x="7008" y="1363"/>
                </a:lnTo>
                <a:lnTo>
                  <a:pt x="7024" y="1360"/>
                </a:lnTo>
                <a:lnTo>
                  <a:pt x="7039" y="1356"/>
                </a:lnTo>
                <a:lnTo>
                  <a:pt x="7053" y="1351"/>
                </a:lnTo>
                <a:lnTo>
                  <a:pt x="7067" y="1346"/>
                </a:lnTo>
                <a:lnTo>
                  <a:pt x="7079" y="1340"/>
                </a:lnTo>
                <a:lnTo>
                  <a:pt x="7091" y="1334"/>
                </a:lnTo>
                <a:lnTo>
                  <a:pt x="7102" y="1326"/>
                </a:lnTo>
                <a:lnTo>
                  <a:pt x="7112" y="1319"/>
                </a:lnTo>
                <a:lnTo>
                  <a:pt x="7121" y="1311"/>
                </a:lnTo>
                <a:lnTo>
                  <a:pt x="7131" y="1302"/>
                </a:lnTo>
                <a:lnTo>
                  <a:pt x="7139" y="1293"/>
                </a:lnTo>
                <a:lnTo>
                  <a:pt x="7146" y="1283"/>
                </a:lnTo>
                <a:lnTo>
                  <a:pt x="7153" y="1273"/>
                </a:lnTo>
                <a:lnTo>
                  <a:pt x="7160" y="1262"/>
                </a:lnTo>
                <a:lnTo>
                  <a:pt x="7165" y="1252"/>
                </a:lnTo>
                <a:lnTo>
                  <a:pt x="7171" y="1240"/>
                </a:lnTo>
                <a:lnTo>
                  <a:pt x="7176" y="1227"/>
                </a:lnTo>
                <a:lnTo>
                  <a:pt x="7181" y="1215"/>
                </a:lnTo>
                <a:lnTo>
                  <a:pt x="7185" y="1202"/>
                </a:lnTo>
                <a:lnTo>
                  <a:pt x="7188" y="1188"/>
                </a:lnTo>
                <a:lnTo>
                  <a:pt x="7191" y="1174"/>
                </a:lnTo>
                <a:lnTo>
                  <a:pt x="7193" y="1160"/>
                </a:lnTo>
                <a:lnTo>
                  <a:pt x="7195" y="1145"/>
                </a:lnTo>
                <a:lnTo>
                  <a:pt x="7197" y="1129"/>
                </a:lnTo>
                <a:lnTo>
                  <a:pt x="7197" y="1113"/>
                </a:lnTo>
                <a:lnTo>
                  <a:pt x="7198" y="1097"/>
                </a:lnTo>
                <a:close/>
                <a:moveTo>
                  <a:pt x="7124" y="429"/>
                </a:moveTo>
                <a:lnTo>
                  <a:pt x="7124" y="407"/>
                </a:lnTo>
                <a:lnTo>
                  <a:pt x="7121" y="386"/>
                </a:lnTo>
                <a:lnTo>
                  <a:pt x="7117" y="366"/>
                </a:lnTo>
                <a:lnTo>
                  <a:pt x="7112" y="347"/>
                </a:lnTo>
                <a:lnTo>
                  <a:pt x="7106" y="327"/>
                </a:lnTo>
                <a:lnTo>
                  <a:pt x="7098" y="310"/>
                </a:lnTo>
                <a:lnTo>
                  <a:pt x="7089" y="293"/>
                </a:lnTo>
                <a:lnTo>
                  <a:pt x="7078" y="277"/>
                </a:lnTo>
                <a:lnTo>
                  <a:pt x="7065" y="262"/>
                </a:lnTo>
                <a:lnTo>
                  <a:pt x="7052" y="249"/>
                </a:lnTo>
                <a:lnTo>
                  <a:pt x="7039" y="236"/>
                </a:lnTo>
                <a:lnTo>
                  <a:pt x="7024" y="225"/>
                </a:lnTo>
                <a:lnTo>
                  <a:pt x="7008" y="215"/>
                </a:lnTo>
                <a:lnTo>
                  <a:pt x="6991" y="207"/>
                </a:lnTo>
                <a:lnTo>
                  <a:pt x="6974" y="200"/>
                </a:lnTo>
                <a:lnTo>
                  <a:pt x="6956" y="195"/>
                </a:lnTo>
                <a:lnTo>
                  <a:pt x="6940" y="191"/>
                </a:lnTo>
                <a:lnTo>
                  <a:pt x="6923" y="188"/>
                </a:lnTo>
                <a:lnTo>
                  <a:pt x="6906" y="185"/>
                </a:lnTo>
                <a:lnTo>
                  <a:pt x="6887" y="183"/>
                </a:lnTo>
                <a:lnTo>
                  <a:pt x="6867" y="183"/>
                </a:lnTo>
                <a:lnTo>
                  <a:pt x="6845" y="182"/>
                </a:lnTo>
                <a:lnTo>
                  <a:pt x="6820" y="181"/>
                </a:lnTo>
                <a:lnTo>
                  <a:pt x="6794" y="181"/>
                </a:lnTo>
                <a:lnTo>
                  <a:pt x="6584" y="181"/>
                </a:lnTo>
                <a:lnTo>
                  <a:pt x="6584" y="672"/>
                </a:lnTo>
                <a:lnTo>
                  <a:pt x="6840" y="672"/>
                </a:lnTo>
                <a:lnTo>
                  <a:pt x="6870" y="671"/>
                </a:lnTo>
                <a:lnTo>
                  <a:pt x="6896" y="670"/>
                </a:lnTo>
                <a:lnTo>
                  <a:pt x="6921" y="669"/>
                </a:lnTo>
                <a:lnTo>
                  <a:pt x="6943" y="666"/>
                </a:lnTo>
                <a:lnTo>
                  <a:pt x="6964" y="662"/>
                </a:lnTo>
                <a:lnTo>
                  <a:pt x="6982" y="658"/>
                </a:lnTo>
                <a:lnTo>
                  <a:pt x="6999" y="652"/>
                </a:lnTo>
                <a:lnTo>
                  <a:pt x="7015" y="645"/>
                </a:lnTo>
                <a:lnTo>
                  <a:pt x="7029" y="637"/>
                </a:lnTo>
                <a:lnTo>
                  <a:pt x="7042" y="628"/>
                </a:lnTo>
                <a:lnTo>
                  <a:pt x="7053" y="618"/>
                </a:lnTo>
                <a:lnTo>
                  <a:pt x="7063" y="605"/>
                </a:lnTo>
                <a:lnTo>
                  <a:pt x="7073" y="592"/>
                </a:lnTo>
                <a:lnTo>
                  <a:pt x="7083" y="578"/>
                </a:lnTo>
                <a:lnTo>
                  <a:pt x="7091" y="561"/>
                </a:lnTo>
                <a:lnTo>
                  <a:pt x="7100" y="544"/>
                </a:lnTo>
                <a:lnTo>
                  <a:pt x="7106" y="530"/>
                </a:lnTo>
                <a:lnTo>
                  <a:pt x="7110" y="516"/>
                </a:lnTo>
                <a:lnTo>
                  <a:pt x="7114" y="502"/>
                </a:lnTo>
                <a:lnTo>
                  <a:pt x="7118" y="488"/>
                </a:lnTo>
                <a:lnTo>
                  <a:pt x="7120" y="474"/>
                </a:lnTo>
                <a:lnTo>
                  <a:pt x="7123" y="459"/>
                </a:lnTo>
                <a:lnTo>
                  <a:pt x="7124" y="444"/>
                </a:lnTo>
                <a:lnTo>
                  <a:pt x="7124" y="429"/>
                </a:lnTo>
                <a:close/>
                <a:moveTo>
                  <a:pt x="7383" y="1112"/>
                </a:moveTo>
                <a:lnTo>
                  <a:pt x="7382" y="1142"/>
                </a:lnTo>
                <a:lnTo>
                  <a:pt x="7379" y="1172"/>
                </a:lnTo>
                <a:lnTo>
                  <a:pt x="7375" y="1201"/>
                </a:lnTo>
                <a:lnTo>
                  <a:pt x="7368" y="1228"/>
                </a:lnTo>
                <a:lnTo>
                  <a:pt x="7360" y="1256"/>
                </a:lnTo>
                <a:lnTo>
                  <a:pt x="7350" y="1282"/>
                </a:lnTo>
                <a:lnTo>
                  <a:pt x="7337" y="1309"/>
                </a:lnTo>
                <a:lnTo>
                  <a:pt x="7323" y="1334"/>
                </a:lnTo>
                <a:lnTo>
                  <a:pt x="7315" y="1346"/>
                </a:lnTo>
                <a:lnTo>
                  <a:pt x="7307" y="1357"/>
                </a:lnTo>
                <a:lnTo>
                  <a:pt x="7299" y="1368"/>
                </a:lnTo>
                <a:lnTo>
                  <a:pt x="7289" y="1379"/>
                </a:lnTo>
                <a:lnTo>
                  <a:pt x="7280" y="1390"/>
                </a:lnTo>
                <a:lnTo>
                  <a:pt x="7270" y="1400"/>
                </a:lnTo>
                <a:lnTo>
                  <a:pt x="7260" y="1409"/>
                </a:lnTo>
                <a:lnTo>
                  <a:pt x="7250" y="1418"/>
                </a:lnTo>
                <a:lnTo>
                  <a:pt x="7239" y="1427"/>
                </a:lnTo>
                <a:lnTo>
                  <a:pt x="7227" y="1436"/>
                </a:lnTo>
                <a:lnTo>
                  <a:pt x="7216" y="1443"/>
                </a:lnTo>
                <a:lnTo>
                  <a:pt x="7204" y="1450"/>
                </a:lnTo>
                <a:lnTo>
                  <a:pt x="7192" y="1457"/>
                </a:lnTo>
                <a:lnTo>
                  <a:pt x="7179" y="1464"/>
                </a:lnTo>
                <a:lnTo>
                  <a:pt x="7165" y="1470"/>
                </a:lnTo>
                <a:lnTo>
                  <a:pt x="7152" y="1476"/>
                </a:lnTo>
                <a:lnTo>
                  <a:pt x="7137" y="1481"/>
                </a:lnTo>
                <a:lnTo>
                  <a:pt x="7123" y="1486"/>
                </a:lnTo>
                <a:lnTo>
                  <a:pt x="7108" y="1491"/>
                </a:lnTo>
                <a:lnTo>
                  <a:pt x="7094" y="1495"/>
                </a:lnTo>
                <a:lnTo>
                  <a:pt x="7079" y="1499"/>
                </a:lnTo>
                <a:lnTo>
                  <a:pt x="7062" y="1503"/>
                </a:lnTo>
                <a:lnTo>
                  <a:pt x="7045" y="1506"/>
                </a:lnTo>
                <a:lnTo>
                  <a:pt x="7027" y="1509"/>
                </a:lnTo>
                <a:lnTo>
                  <a:pt x="7006" y="1511"/>
                </a:lnTo>
                <a:lnTo>
                  <a:pt x="6984" y="1513"/>
                </a:lnTo>
                <a:lnTo>
                  <a:pt x="6960" y="1515"/>
                </a:lnTo>
                <a:lnTo>
                  <a:pt x="6933" y="1516"/>
                </a:lnTo>
                <a:lnTo>
                  <a:pt x="6904" y="1517"/>
                </a:lnTo>
                <a:lnTo>
                  <a:pt x="6871" y="1518"/>
                </a:lnTo>
                <a:lnTo>
                  <a:pt x="6835" y="1518"/>
                </a:lnTo>
                <a:lnTo>
                  <a:pt x="6796" y="1518"/>
                </a:lnTo>
                <a:lnTo>
                  <a:pt x="6413" y="1518"/>
                </a:lnTo>
                <a:lnTo>
                  <a:pt x="6413" y="32"/>
                </a:lnTo>
                <a:lnTo>
                  <a:pt x="6627" y="32"/>
                </a:lnTo>
                <a:lnTo>
                  <a:pt x="6654" y="32"/>
                </a:lnTo>
                <a:lnTo>
                  <a:pt x="6680" y="32"/>
                </a:lnTo>
                <a:lnTo>
                  <a:pt x="6704" y="32"/>
                </a:lnTo>
                <a:lnTo>
                  <a:pt x="6727" y="32"/>
                </a:lnTo>
                <a:lnTo>
                  <a:pt x="6750" y="32"/>
                </a:lnTo>
                <a:lnTo>
                  <a:pt x="6771" y="32"/>
                </a:lnTo>
                <a:lnTo>
                  <a:pt x="6791" y="33"/>
                </a:lnTo>
                <a:lnTo>
                  <a:pt x="6810" y="33"/>
                </a:lnTo>
                <a:lnTo>
                  <a:pt x="6845" y="34"/>
                </a:lnTo>
                <a:lnTo>
                  <a:pt x="6876" y="35"/>
                </a:lnTo>
                <a:lnTo>
                  <a:pt x="6905" y="36"/>
                </a:lnTo>
                <a:lnTo>
                  <a:pt x="6930" y="38"/>
                </a:lnTo>
                <a:lnTo>
                  <a:pt x="6952" y="41"/>
                </a:lnTo>
                <a:lnTo>
                  <a:pt x="6973" y="43"/>
                </a:lnTo>
                <a:lnTo>
                  <a:pt x="6991" y="47"/>
                </a:lnTo>
                <a:lnTo>
                  <a:pt x="7008" y="50"/>
                </a:lnTo>
                <a:lnTo>
                  <a:pt x="7024" y="53"/>
                </a:lnTo>
                <a:lnTo>
                  <a:pt x="7039" y="57"/>
                </a:lnTo>
                <a:lnTo>
                  <a:pt x="7053" y="61"/>
                </a:lnTo>
                <a:lnTo>
                  <a:pt x="7068" y="65"/>
                </a:lnTo>
                <a:lnTo>
                  <a:pt x="7082" y="70"/>
                </a:lnTo>
                <a:lnTo>
                  <a:pt x="7096" y="75"/>
                </a:lnTo>
                <a:lnTo>
                  <a:pt x="7109" y="81"/>
                </a:lnTo>
                <a:lnTo>
                  <a:pt x="7123" y="87"/>
                </a:lnTo>
                <a:lnTo>
                  <a:pt x="7135" y="95"/>
                </a:lnTo>
                <a:lnTo>
                  <a:pt x="7147" y="102"/>
                </a:lnTo>
                <a:lnTo>
                  <a:pt x="7159" y="109"/>
                </a:lnTo>
                <a:lnTo>
                  <a:pt x="7171" y="117"/>
                </a:lnTo>
                <a:lnTo>
                  <a:pt x="7183" y="126"/>
                </a:lnTo>
                <a:lnTo>
                  <a:pt x="7193" y="134"/>
                </a:lnTo>
                <a:lnTo>
                  <a:pt x="7204" y="144"/>
                </a:lnTo>
                <a:lnTo>
                  <a:pt x="7214" y="154"/>
                </a:lnTo>
                <a:lnTo>
                  <a:pt x="7223" y="164"/>
                </a:lnTo>
                <a:lnTo>
                  <a:pt x="7233" y="174"/>
                </a:lnTo>
                <a:lnTo>
                  <a:pt x="7243" y="185"/>
                </a:lnTo>
                <a:lnTo>
                  <a:pt x="7252" y="197"/>
                </a:lnTo>
                <a:lnTo>
                  <a:pt x="7260" y="209"/>
                </a:lnTo>
                <a:lnTo>
                  <a:pt x="7268" y="220"/>
                </a:lnTo>
                <a:lnTo>
                  <a:pt x="7275" y="232"/>
                </a:lnTo>
                <a:lnTo>
                  <a:pt x="7281" y="245"/>
                </a:lnTo>
                <a:lnTo>
                  <a:pt x="7287" y="257"/>
                </a:lnTo>
                <a:lnTo>
                  <a:pt x="7294" y="270"/>
                </a:lnTo>
                <a:lnTo>
                  <a:pt x="7299" y="283"/>
                </a:lnTo>
                <a:lnTo>
                  <a:pt x="7304" y="296"/>
                </a:lnTo>
                <a:lnTo>
                  <a:pt x="7307" y="309"/>
                </a:lnTo>
                <a:lnTo>
                  <a:pt x="7311" y="321"/>
                </a:lnTo>
                <a:lnTo>
                  <a:pt x="7314" y="336"/>
                </a:lnTo>
                <a:lnTo>
                  <a:pt x="7316" y="349"/>
                </a:lnTo>
                <a:lnTo>
                  <a:pt x="7318" y="362"/>
                </a:lnTo>
                <a:lnTo>
                  <a:pt x="7319" y="376"/>
                </a:lnTo>
                <a:lnTo>
                  <a:pt x="7320" y="391"/>
                </a:lnTo>
                <a:lnTo>
                  <a:pt x="7321" y="405"/>
                </a:lnTo>
                <a:lnTo>
                  <a:pt x="7320" y="419"/>
                </a:lnTo>
                <a:lnTo>
                  <a:pt x="7319" y="434"/>
                </a:lnTo>
                <a:lnTo>
                  <a:pt x="7318" y="448"/>
                </a:lnTo>
                <a:lnTo>
                  <a:pt x="7316" y="461"/>
                </a:lnTo>
                <a:lnTo>
                  <a:pt x="7314" y="475"/>
                </a:lnTo>
                <a:lnTo>
                  <a:pt x="7311" y="488"/>
                </a:lnTo>
                <a:lnTo>
                  <a:pt x="7307" y="501"/>
                </a:lnTo>
                <a:lnTo>
                  <a:pt x="7304" y="513"/>
                </a:lnTo>
                <a:lnTo>
                  <a:pt x="7299" y="526"/>
                </a:lnTo>
                <a:lnTo>
                  <a:pt x="7294" y="538"/>
                </a:lnTo>
                <a:lnTo>
                  <a:pt x="7287" y="550"/>
                </a:lnTo>
                <a:lnTo>
                  <a:pt x="7281" y="561"/>
                </a:lnTo>
                <a:lnTo>
                  <a:pt x="7275" y="573"/>
                </a:lnTo>
                <a:lnTo>
                  <a:pt x="7268" y="584"/>
                </a:lnTo>
                <a:lnTo>
                  <a:pt x="7260" y="595"/>
                </a:lnTo>
                <a:lnTo>
                  <a:pt x="7252" y="605"/>
                </a:lnTo>
                <a:lnTo>
                  <a:pt x="7243" y="615"/>
                </a:lnTo>
                <a:lnTo>
                  <a:pt x="7233" y="626"/>
                </a:lnTo>
                <a:lnTo>
                  <a:pt x="7223" y="635"/>
                </a:lnTo>
                <a:lnTo>
                  <a:pt x="7213" y="644"/>
                </a:lnTo>
                <a:lnTo>
                  <a:pt x="7203" y="653"/>
                </a:lnTo>
                <a:lnTo>
                  <a:pt x="7192" y="662"/>
                </a:lnTo>
                <a:lnTo>
                  <a:pt x="7180" y="671"/>
                </a:lnTo>
                <a:lnTo>
                  <a:pt x="7167" y="678"/>
                </a:lnTo>
                <a:lnTo>
                  <a:pt x="7142" y="693"/>
                </a:lnTo>
                <a:lnTo>
                  <a:pt x="7115" y="706"/>
                </a:lnTo>
                <a:lnTo>
                  <a:pt x="7086" y="719"/>
                </a:lnTo>
                <a:lnTo>
                  <a:pt x="7055" y="730"/>
                </a:lnTo>
                <a:lnTo>
                  <a:pt x="7088" y="737"/>
                </a:lnTo>
                <a:lnTo>
                  <a:pt x="7117" y="744"/>
                </a:lnTo>
                <a:lnTo>
                  <a:pt x="7145" y="752"/>
                </a:lnTo>
                <a:lnTo>
                  <a:pt x="7168" y="761"/>
                </a:lnTo>
                <a:lnTo>
                  <a:pt x="7190" y="770"/>
                </a:lnTo>
                <a:lnTo>
                  <a:pt x="7211" y="781"/>
                </a:lnTo>
                <a:lnTo>
                  <a:pt x="7230" y="793"/>
                </a:lnTo>
                <a:lnTo>
                  <a:pt x="7250" y="808"/>
                </a:lnTo>
                <a:lnTo>
                  <a:pt x="7267" y="823"/>
                </a:lnTo>
                <a:lnTo>
                  <a:pt x="7283" y="838"/>
                </a:lnTo>
                <a:lnTo>
                  <a:pt x="7299" y="854"/>
                </a:lnTo>
                <a:lnTo>
                  <a:pt x="7312" y="871"/>
                </a:lnTo>
                <a:lnTo>
                  <a:pt x="7324" y="888"/>
                </a:lnTo>
                <a:lnTo>
                  <a:pt x="7335" y="908"/>
                </a:lnTo>
                <a:lnTo>
                  <a:pt x="7344" y="927"/>
                </a:lnTo>
                <a:lnTo>
                  <a:pt x="7353" y="946"/>
                </a:lnTo>
                <a:lnTo>
                  <a:pt x="7360" y="967"/>
                </a:lnTo>
                <a:lnTo>
                  <a:pt x="7366" y="988"/>
                </a:lnTo>
                <a:lnTo>
                  <a:pt x="7371" y="1009"/>
                </a:lnTo>
                <a:lnTo>
                  <a:pt x="7376" y="1029"/>
                </a:lnTo>
                <a:lnTo>
                  <a:pt x="7379" y="1050"/>
                </a:lnTo>
                <a:lnTo>
                  <a:pt x="7381" y="1070"/>
                </a:lnTo>
                <a:lnTo>
                  <a:pt x="7383" y="1090"/>
                </a:lnTo>
                <a:lnTo>
                  <a:pt x="7383" y="1112"/>
                </a:lnTo>
                <a:close/>
                <a:moveTo>
                  <a:pt x="9136" y="1089"/>
                </a:moveTo>
                <a:lnTo>
                  <a:pt x="9135" y="1122"/>
                </a:lnTo>
                <a:lnTo>
                  <a:pt x="9134" y="1153"/>
                </a:lnTo>
                <a:lnTo>
                  <a:pt x="9133" y="1182"/>
                </a:lnTo>
                <a:lnTo>
                  <a:pt x="9130" y="1209"/>
                </a:lnTo>
                <a:lnTo>
                  <a:pt x="9127" y="1234"/>
                </a:lnTo>
                <a:lnTo>
                  <a:pt x="9123" y="1258"/>
                </a:lnTo>
                <a:lnTo>
                  <a:pt x="9119" y="1279"/>
                </a:lnTo>
                <a:lnTo>
                  <a:pt x="9114" y="1299"/>
                </a:lnTo>
                <a:lnTo>
                  <a:pt x="9107" y="1317"/>
                </a:lnTo>
                <a:lnTo>
                  <a:pt x="9100" y="1336"/>
                </a:lnTo>
                <a:lnTo>
                  <a:pt x="9091" y="1352"/>
                </a:lnTo>
                <a:lnTo>
                  <a:pt x="9079" y="1369"/>
                </a:lnTo>
                <a:lnTo>
                  <a:pt x="9068" y="1386"/>
                </a:lnTo>
                <a:lnTo>
                  <a:pt x="9055" y="1401"/>
                </a:lnTo>
                <a:lnTo>
                  <a:pt x="9040" y="1415"/>
                </a:lnTo>
                <a:lnTo>
                  <a:pt x="9024" y="1430"/>
                </a:lnTo>
                <a:lnTo>
                  <a:pt x="9006" y="1444"/>
                </a:lnTo>
                <a:lnTo>
                  <a:pt x="8988" y="1457"/>
                </a:lnTo>
                <a:lnTo>
                  <a:pt x="8968" y="1469"/>
                </a:lnTo>
                <a:lnTo>
                  <a:pt x="8949" y="1481"/>
                </a:lnTo>
                <a:lnTo>
                  <a:pt x="8929" y="1492"/>
                </a:lnTo>
                <a:lnTo>
                  <a:pt x="8907" y="1501"/>
                </a:lnTo>
                <a:lnTo>
                  <a:pt x="8886" y="1509"/>
                </a:lnTo>
                <a:lnTo>
                  <a:pt x="8862" y="1516"/>
                </a:lnTo>
                <a:lnTo>
                  <a:pt x="8839" y="1524"/>
                </a:lnTo>
                <a:lnTo>
                  <a:pt x="8815" y="1529"/>
                </a:lnTo>
                <a:lnTo>
                  <a:pt x="8788" y="1534"/>
                </a:lnTo>
                <a:lnTo>
                  <a:pt x="8760" y="1538"/>
                </a:lnTo>
                <a:lnTo>
                  <a:pt x="8731" y="1541"/>
                </a:lnTo>
                <a:lnTo>
                  <a:pt x="8701" y="1543"/>
                </a:lnTo>
                <a:lnTo>
                  <a:pt x="8668" y="1544"/>
                </a:lnTo>
                <a:lnTo>
                  <a:pt x="8635" y="1545"/>
                </a:lnTo>
                <a:lnTo>
                  <a:pt x="8593" y="1544"/>
                </a:lnTo>
                <a:lnTo>
                  <a:pt x="8553" y="1542"/>
                </a:lnTo>
                <a:lnTo>
                  <a:pt x="8515" y="1538"/>
                </a:lnTo>
                <a:lnTo>
                  <a:pt x="8480" y="1532"/>
                </a:lnTo>
                <a:lnTo>
                  <a:pt x="8462" y="1529"/>
                </a:lnTo>
                <a:lnTo>
                  <a:pt x="8446" y="1525"/>
                </a:lnTo>
                <a:lnTo>
                  <a:pt x="8431" y="1520"/>
                </a:lnTo>
                <a:lnTo>
                  <a:pt x="8416" y="1515"/>
                </a:lnTo>
                <a:lnTo>
                  <a:pt x="8400" y="1510"/>
                </a:lnTo>
                <a:lnTo>
                  <a:pt x="8386" y="1505"/>
                </a:lnTo>
                <a:lnTo>
                  <a:pt x="8373" y="1499"/>
                </a:lnTo>
                <a:lnTo>
                  <a:pt x="8360" y="1493"/>
                </a:lnTo>
                <a:lnTo>
                  <a:pt x="8347" y="1486"/>
                </a:lnTo>
                <a:lnTo>
                  <a:pt x="8334" y="1479"/>
                </a:lnTo>
                <a:lnTo>
                  <a:pt x="8323" y="1471"/>
                </a:lnTo>
                <a:lnTo>
                  <a:pt x="8311" y="1463"/>
                </a:lnTo>
                <a:lnTo>
                  <a:pt x="8299" y="1455"/>
                </a:lnTo>
                <a:lnTo>
                  <a:pt x="8288" y="1446"/>
                </a:lnTo>
                <a:lnTo>
                  <a:pt x="8278" y="1437"/>
                </a:lnTo>
                <a:lnTo>
                  <a:pt x="8268" y="1426"/>
                </a:lnTo>
                <a:lnTo>
                  <a:pt x="8258" y="1416"/>
                </a:lnTo>
                <a:lnTo>
                  <a:pt x="8248" y="1405"/>
                </a:lnTo>
                <a:lnTo>
                  <a:pt x="8238" y="1394"/>
                </a:lnTo>
                <a:lnTo>
                  <a:pt x="8229" y="1382"/>
                </a:lnTo>
                <a:lnTo>
                  <a:pt x="8221" y="1370"/>
                </a:lnTo>
                <a:lnTo>
                  <a:pt x="8212" y="1357"/>
                </a:lnTo>
                <a:lnTo>
                  <a:pt x="8204" y="1344"/>
                </a:lnTo>
                <a:lnTo>
                  <a:pt x="8197" y="1330"/>
                </a:lnTo>
                <a:lnTo>
                  <a:pt x="8190" y="1316"/>
                </a:lnTo>
                <a:lnTo>
                  <a:pt x="8182" y="1303"/>
                </a:lnTo>
                <a:lnTo>
                  <a:pt x="8177" y="1289"/>
                </a:lnTo>
                <a:lnTo>
                  <a:pt x="8172" y="1273"/>
                </a:lnTo>
                <a:lnTo>
                  <a:pt x="8168" y="1259"/>
                </a:lnTo>
                <a:lnTo>
                  <a:pt x="8164" y="1244"/>
                </a:lnTo>
                <a:lnTo>
                  <a:pt x="8162" y="1228"/>
                </a:lnTo>
                <a:lnTo>
                  <a:pt x="8160" y="1212"/>
                </a:lnTo>
                <a:lnTo>
                  <a:pt x="8157" y="1181"/>
                </a:lnTo>
                <a:lnTo>
                  <a:pt x="8155" y="1152"/>
                </a:lnTo>
                <a:lnTo>
                  <a:pt x="8154" y="1124"/>
                </a:lnTo>
                <a:lnTo>
                  <a:pt x="8153" y="1099"/>
                </a:lnTo>
                <a:lnTo>
                  <a:pt x="8153" y="32"/>
                </a:lnTo>
                <a:lnTo>
                  <a:pt x="8328" y="32"/>
                </a:lnTo>
                <a:lnTo>
                  <a:pt x="8328" y="1033"/>
                </a:lnTo>
                <a:lnTo>
                  <a:pt x="8329" y="1062"/>
                </a:lnTo>
                <a:lnTo>
                  <a:pt x="8330" y="1091"/>
                </a:lnTo>
                <a:lnTo>
                  <a:pt x="8331" y="1121"/>
                </a:lnTo>
                <a:lnTo>
                  <a:pt x="8334" y="1152"/>
                </a:lnTo>
                <a:lnTo>
                  <a:pt x="8337" y="1180"/>
                </a:lnTo>
                <a:lnTo>
                  <a:pt x="8341" y="1207"/>
                </a:lnTo>
                <a:lnTo>
                  <a:pt x="8344" y="1218"/>
                </a:lnTo>
                <a:lnTo>
                  <a:pt x="8347" y="1229"/>
                </a:lnTo>
                <a:lnTo>
                  <a:pt x="8350" y="1239"/>
                </a:lnTo>
                <a:lnTo>
                  <a:pt x="8354" y="1248"/>
                </a:lnTo>
                <a:lnTo>
                  <a:pt x="8361" y="1260"/>
                </a:lnTo>
                <a:lnTo>
                  <a:pt x="8368" y="1272"/>
                </a:lnTo>
                <a:lnTo>
                  <a:pt x="8376" y="1284"/>
                </a:lnTo>
                <a:lnTo>
                  <a:pt x="8386" y="1298"/>
                </a:lnTo>
                <a:lnTo>
                  <a:pt x="8396" y="1310"/>
                </a:lnTo>
                <a:lnTo>
                  <a:pt x="8409" y="1322"/>
                </a:lnTo>
                <a:lnTo>
                  <a:pt x="8424" y="1335"/>
                </a:lnTo>
                <a:lnTo>
                  <a:pt x="8441" y="1346"/>
                </a:lnTo>
                <a:lnTo>
                  <a:pt x="8458" y="1356"/>
                </a:lnTo>
                <a:lnTo>
                  <a:pt x="8479" y="1365"/>
                </a:lnTo>
                <a:lnTo>
                  <a:pt x="8501" y="1373"/>
                </a:lnTo>
                <a:lnTo>
                  <a:pt x="8524" y="1381"/>
                </a:lnTo>
                <a:lnTo>
                  <a:pt x="8538" y="1384"/>
                </a:lnTo>
                <a:lnTo>
                  <a:pt x="8551" y="1386"/>
                </a:lnTo>
                <a:lnTo>
                  <a:pt x="8565" y="1388"/>
                </a:lnTo>
                <a:lnTo>
                  <a:pt x="8579" y="1390"/>
                </a:lnTo>
                <a:lnTo>
                  <a:pt x="8610" y="1393"/>
                </a:lnTo>
                <a:lnTo>
                  <a:pt x="8644" y="1393"/>
                </a:lnTo>
                <a:lnTo>
                  <a:pt x="8666" y="1393"/>
                </a:lnTo>
                <a:lnTo>
                  <a:pt x="8688" y="1392"/>
                </a:lnTo>
                <a:lnTo>
                  <a:pt x="8710" y="1390"/>
                </a:lnTo>
                <a:lnTo>
                  <a:pt x="8730" y="1388"/>
                </a:lnTo>
                <a:lnTo>
                  <a:pt x="8749" y="1384"/>
                </a:lnTo>
                <a:lnTo>
                  <a:pt x="8769" y="1379"/>
                </a:lnTo>
                <a:lnTo>
                  <a:pt x="8786" y="1375"/>
                </a:lnTo>
                <a:lnTo>
                  <a:pt x="8803" y="1369"/>
                </a:lnTo>
                <a:lnTo>
                  <a:pt x="8820" y="1363"/>
                </a:lnTo>
                <a:lnTo>
                  <a:pt x="8835" y="1356"/>
                </a:lnTo>
                <a:lnTo>
                  <a:pt x="8849" y="1349"/>
                </a:lnTo>
                <a:lnTo>
                  <a:pt x="8862" y="1340"/>
                </a:lnTo>
                <a:lnTo>
                  <a:pt x="8875" y="1331"/>
                </a:lnTo>
                <a:lnTo>
                  <a:pt x="8886" y="1321"/>
                </a:lnTo>
                <a:lnTo>
                  <a:pt x="8896" y="1311"/>
                </a:lnTo>
                <a:lnTo>
                  <a:pt x="8905" y="1300"/>
                </a:lnTo>
                <a:lnTo>
                  <a:pt x="8913" y="1288"/>
                </a:lnTo>
                <a:lnTo>
                  <a:pt x="8922" y="1275"/>
                </a:lnTo>
                <a:lnTo>
                  <a:pt x="8929" y="1262"/>
                </a:lnTo>
                <a:lnTo>
                  <a:pt x="8935" y="1250"/>
                </a:lnTo>
                <a:lnTo>
                  <a:pt x="8940" y="1236"/>
                </a:lnTo>
                <a:lnTo>
                  <a:pt x="8945" y="1223"/>
                </a:lnTo>
                <a:lnTo>
                  <a:pt x="8949" y="1210"/>
                </a:lnTo>
                <a:lnTo>
                  <a:pt x="8951" y="1197"/>
                </a:lnTo>
                <a:lnTo>
                  <a:pt x="8956" y="1169"/>
                </a:lnTo>
                <a:lnTo>
                  <a:pt x="8959" y="1138"/>
                </a:lnTo>
                <a:lnTo>
                  <a:pt x="8960" y="1105"/>
                </a:lnTo>
                <a:lnTo>
                  <a:pt x="8961" y="1068"/>
                </a:lnTo>
                <a:lnTo>
                  <a:pt x="8961" y="32"/>
                </a:lnTo>
                <a:lnTo>
                  <a:pt x="9136" y="32"/>
                </a:lnTo>
                <a:lnTo>
                  <a:pt x="9136" y="1089"/>
                </a:lnTo>
                <a:close/>
                <a:moveTo>
                  <a:pt x="10651" y="438"/>
                </a:moveTo>
                <a:lnTo>
                  <a:pt x="10651" y="419"/>
                </a:lnTo>
                <a:lnTo>
                  <a:pt x="10649" y="401"/>
                </a:lnTo>
                <a:lnTo>
                  <a:pt x="10645" y="384"/>
                </a:lnTo>
                <a:lnTo>
                  <a:pt x="10641" y="366"/>
                </a:lnTo>
                <a:lnTo>
                  <a:pt x="10635" y="350"/>
                </a:lnTo>
                <a:lnTo>
                  <a:pt x="10628" y="333"/>
                </a:lnTo>
                <a:lnTo>
                  <a:pt x="10620" y="317"/>
                </a:lnTo>
                <a:lnTo>
                  <a:pt x="10611" y="301"/>
                </a:lnTo>
                <a:lnTo>
                  <a:pt x="10599" y="286"/>
                </a:lnTo>
                <a:lnTo>
                  <a:pt x="10588" y="271"/>
                </a:lnTo>
                <a:lnTo>
                  <a:pt x="10577" y="259"/>
                </a:lnTo>
                <a:lnTo>
                  <a:pt x="10564" y="247"/>
                </a:lnTo>
                <a:lnTo>
                  <a:pt x="10551" y="237"/>
                </a:lnTo>
                <a:lnTo>
                  <a:pt x="10536" y="227"/>
                </a:lnTo>
                <a:lnTo>
                  <a:pt x="10522" y="219"/>
                </a:lnTo>
                <a:lnTo>
                  <a:pt x="10507" y="212"/>
                </a:lnTo>
                <a:lnTo>
                  <a:pt x="10488" y="205"/>
                </a:lnTo>
                <a:lnTo>
                  <a:pt x="10468" y="199"/>
                </a:lnTo>
                <a:lnTo>
                  <a:pt x="10448" y="194"/>
                </a:lnTo>
                <a:lnTo>
                  <a:pt x="10426" y="190"/>
                </a:lnTo>
                <a:lnTo>
                  <a:pt x="10403" y="185"/>
                </a:lnTo>
                <a:lnTo>
                  <a:pt x="10377" y="183"/>
                </a:lnTo>
                <a:lnTo>
                  <a:pt x="10350" y="182"/>
                </a:lnTo>
                <a:lnTo>
                  <a:pt x="10321" y="181"/>
                </a:lnTo>
                <a:lnTo>
                  <a:pt x="10150" y="181"/>
                </a:lnTo>
                <a:lnTo>
                  <a:pt x="10150" y="736"/>
                </a:lnTo>
                <a:lnTo>
                  <a:pt x="10308" y="736"/>
                </a:lnTo>
                <a:lnTo>
                  <a:pt x="10333" y="736"/>
                </a:lnTo>
                <a:lnTo>
                  <a:pt x="10355" y="735"/>
                </a:lnTo>
                <a:lnTo>
                  <a:pt x="10377" y="734"/>
                </a:lnTo>
                <a:lnTo>
                  <a:pt x="10398" y="732"/>
                </a:lnTo>
                <a:lnTo>
                  <a:pt x="10418" y="729"/>
                </a:lnTo>
                <a:lnTo>
                  <a:pt x="10437" y="726"/>
                </a:lnTo>
                <a:lnTo>
                  <a:pt x="10454" y="723"/>
                </a:lnTo>
                <a:lnTo>
                  <a:pt x="10470" y="718"/>
                </a:lnTo>
                <a:lnTo>
                  <a:pt x="10485" y="714"/>
                </a:lnTo>
                <a:lnTo>
                  <a:pt x="10501" y="707"/>
                </a:lnTo>
                <a:lnTo>
                  <a:pt x="10514" y="701"/>
                </a:lnTo>
                <a:lnTo>
                  <a:pt x="10528" y="694"/>
                </a:lnTo>
                <a:lnTo>
                  <a:pt x="10540" y="687"/>
                </a:lnTo>
                <a:lnTo>
                  <a:pt x="10554" y="679"/>
                </a:lnTo>
                <a:lnTo>
                  <a:pt x="10565" y="670"/>
                </a:lnTo>
                <a:lnTo>
                  <a:pt x="10576" y="660"/>
                </a:lnTo>
                <a:lnTo>
                  <a:pt x="10585" y="651"/>
                </a:lnTo>
                <a:lnTo>
                  <a:pt x="10593" y="642"/>
                </a:lnTo>
                <a:lnTo>
                  <a:pt x="10601" y="632"/>
                </a:lnTo>
                <a:lnTo>
                  <a:pt x="10609" y="621"/>
                </a:lnTo>
                <a:lnTo>
                  <a:pt x="10615" y="608"/>
                </a:lnTo>
                <a:lnTo>
                  <a:pt x="10622" y="596"/>
                </a:lnTo>
                <a:lnTo>
                  <a:pt x="10627" y="583"/>
                </a:lnTo>
                <a:lnTo>
                  <a:pt x="10632" y="568"/>
                </a:lnTo>
                <a:lnTo>
                  <a:pt x="10637" y="554"/>
                </a:lnTo>
                <a:lnTo>
                  <a:pt x="10640" y="539"/>
                </a:lnTo>
                <a:lnTo>
                  <a:pt x="10644" y="524"/>
                </a:lnTo>
                <a:lnTo>
                  <a:pt x="10646" y="507"/>
                </a:lnTo>
                <a:lnTo>
                  <a:pt x="10649" y="491"/>
                </a:lnTo>
                <a:lnTo>
                  <a:pt x="10650" y="474"/>
                </a:lnTo>
                <a:lnTo>
                  <a:pt x="10651" y="455"/>
                </a:lnTo>
                <a:lnTo>
                  <a:pt x="10651" y="438"/>
                </a:lnTo>
                <a:close/>
                <a:moveTo>
                  <a:pt x="10690" y="1518"/>
                </a:moveTo>
                <a:lnTo>
                  <a:pt x="10681" y="1499"/>
                </a:lnTo>
                <a:lnTo>
                  <a:pt x="10670" y="1477"/>
                </a:lnTo>
                <a:lnTo>
                  <a:pt x="10656" y="1451"/>
                </a:lnTo>
                <a:lnTo>
                  <a:pt x="10641" y="1422"/>
                </a:lnTo>
                <a:lnTo>
                  <a:pt x="10624" y="1392"/>
                </a:lnTo>
                <a:lnTo>
                  <a:pt x="10604" y="1359"/>
                </a:lnTo>
                <a:lnTo>
                  <a:pt x="10583" y="1324"/>
                </a:lnTo>
                <a:lnTo>
                  <a:pt x="10560" y="1288"/>
                </a:lnTo>
                <a:lnTo>
                  <a:pt x="10547" y="1269"/>
                </a:lnTo>
                <a:lnTo>
                  <a:pt x="10534" y="1250"/>
                </a:lnTo>
                <a:lnTo>
                  <a:pt x="10521" y="1230"/>
                </a:lnTo>
                <a:lnTo>
                  <a:pt x="10508" y="1210"/>
                </a:lnTo>
                <a:lnTo>
                  <a:pt x="10494" y="1190"/>
                </a:lnTo>
                <a:lnTo>
                  <a:pt x="10479" y="1169"/>
                </a:lnTo>
                <a:lnTo>
                  <a:pt x="10464" y="1148"/>
                </a:lnTo>
                <a:lnTo>
                  <a:pt x="10449" y="1125"/>
                </a:lnTo>
                <a:lnTo>
                  <a:pt x="10432" y="1104"/>
                </a:lnTo>
                <a:lnTo>
                  <a:pt x="10416" y="1081"/>
                </a:lnTo>
                <a:lnTo>
                  <a:pt x="10400" y="1059"/>
                </a:lnTo>
                <a:lnTo>
                  <a:pt x="10384" y="1036"/>
                </a:lnTo>
                <a:lnTo>
                  <a:pt x="10366" y="1013"/>
                </a:lnTo>
                <a:lnTo>
                  <a:pt x="10348" y="989"/>
                </a:lnTo>
                <a:lnTo>
                  <a:pt x="10331" y="966"/>
                </a:lnTo>
                <a:lnTo>
                  <a:pt x="10312" y="942"/>
                </a:lnTo>
                <a:lnTo>
                  <a:pt x="10291" y="918"/>
                </a:lnTo>
                <a:lnTo>
                  <a:pt x="10272" y="896"/>
                </a:lnTo>
                <a:lnTo>
                  <a:pt x="10262" y="888"/>
                </a:lnTo>
                <a:lnTo>
                  <a:pt x="10253" y="881"/>
                </a:lnTo>
                <a:lnTo>
                  <a:pt x="10244" y="874"/>
                </a:lnTo>
                <a:lnTo>
                  <a:pt x="10236" y="869"/>
                </a:lnTo>
                <a:lnTo>
                  <a:pt x="10227" y="864"/>
                </a:lnTo>
                <a:lnTo>
                  <a:pt x="10218" y="860"/>
                </a:lnTo>
                <a:lnTo>
                  <a:pt x="10207" y="857"/>
                </a:lnTo>
                <a:lnTo>
                  <a:pt x="10197" y="853"/>
                </a:lnTo>
                <a:lnTo>
                  <a:pt x="10186" y="851"/>
                </a:lnTo>
                <a:lnTo>
                  <a:pt x="10174" y="849"/>
                </a:lnTo>
                <a:lnTo>
                  <a:pt x="10162" y="848"/>
                </a:lnTo>
                <a:lnTo>
                  <a:pt x="10148" y="847"/>
                </a:lnTo>
                <a:lnTo>
                  <a:pt x="10148" y="1518"/>
                </a:lnTo>
                <a:lnTo>
                  <a:pt x="9971" y="1518"/>
                </a:lnTo>
                <a:lnTo>
                  <a:pt x="9971" y="32"/>
                </a:lnTo>
                <a:lnTo>
                  <a:pt x="10316" y="32"/>
                </a:lnTo>
                <a:lnTo>
                  <a:pt x="10353" y="32"/>
                </a:lnTo>
                <a:lnTo>
                  <a:pt x="10388" y="33"/>
                </a:lnTo>
                <a:lnTo>
                  <a:pt x="10420" y="36"/>
                </a:lnTo>
                <a:lnTo>
                  <a:pt x="10451" y="38"/>
                </a:lnTo>
                <a:lnTo>
                  <a:pt x="10479" y="42"/>
                </a:lnTo>
                <a:lnTo>
                  <a:pt x="10506" y="47"/>
                </a:lnTo>
                <a:lnTo>
                  <a:pt x="10530" y="52"/>
                </a:lnTo>
                <a:lnTo>
                  <a:pt x="10554" y="58"/>
                </a:lnTo>
                <a:lnTo>
                  <a:pt x="10575" y="65"/>
                </a:lnTo>
                <a:lnTo>
                  <a:pt x="10594" y="72"/>
                </a:lnTo>
                <a:lnTo>
                  <a:pt x="10614" y="80"/>
                </a:lnTo>
                <a:lnTo>
                  <a:pt x="10631" y="88"/>
                </a:lnTo>
                <a:lnTo>
                  <a:pt x="10647" y="98"/>
                </a:lnTo>
                <a:lnTo>
                  <a:pt x="10663" y="107"/>
                </a:lnTo>
                <a:lnTo>
                  <a:pt x="10677" y="117"/>
                </a:lnTo>
                <a:lnTo>
                  <a:pt x="10690" y="127"/>
                </a:lnTo>
                <a:lnTo>
                  <a:pt x="10703" y="137"/>
                </a:lnTo>
                <a:lnTo>
                  <a:pt x="10716" y="150"/>
                </a:lnTo>
                <a:lnTo>
                  <a:pt x="10730" y="162"/>
                </a:lnTo>
                <a:lnTo>
                  <a:pt x="10742" y="176"/>
                </a:lnTo>
                <a:lnTo>
                  <a:pt x="10755" y="192"/>
                </a:lnTo>
                <a:lnTo>
                  <a:pt x="10766" y="208"/>
                </a:lnTo>
                <a:lnTo>
                  <a:pt x="10779" y="225"/>
                </a:lnTo>
                <a:lnTo>
                  <a:pt x="10789" y="245"/>
                </a:lnTo>
                <a:lnTo>
                  <a:pt x="10799" y="265"/>
                </a:lnTo>
                <a:lnTo>
                  <a:pt x="10808" y="286"/>
                </a:lnTo>
                <a:lnTo>
                  <a:pt x="10816" y="309"/>
                </a:lnTo>
                <a:lnTo>
                  <a:pt x="10823" y="333"/>
                </a:lnTo>
                <a:lnTo>
                  <a:pt x="10829" y="357"/>
                </a:lnTo>
                <a:lnTo>
                  <a:pt x="10834" y="384"/>
                </a:lnTo>
                <a:lnTo>
                  <a:pt x="10837" y="411"/>
                </a:lnTo>
                <a:lnTo>
                  <a:pt x="10838" y="440"/>
                </a:lnTo>
                <a:lnTo>
                  <a:pt x="10837" y="462"/>
                </a:lnTo>
                <a:lnTo>
                  <a:pt x="10836" y="484"/>
                </a:lnTo>
                <a:lnTo>
                  <a:pt x="10834" y="506"/>
                </a:lnTo>
                <a:lnTo>
                  <a:pt x="10831" y="527"/>
                </a:lnTo>
                <a:lnTo>
                  <a:pt x="10826" y="547"/>
                </a:lnTo>
                <a:lnTo>
                  <a:pt x="10821" y="567"/>
                </a:lnTo>
                <a:lnTo>
                  <a:pt x="10816" y="587"/>
                </a:lnTo>
                <a:lnTo>
                  <a:pt x="10809" y="606"/>
                </a:lnTo>
                <a:lnTo>
                  <a:pt x="10802" y="625"/>
                </a:lnTo>
                <a:lnTo>
                  <a:pt x="10794" y="643"/>
                </a:lnTo>
                <a:lnTo>
                  <a:pt x="10785" y="660"/>
                </a:lnTo>
                <a:lnTo>
                  <a:pt x="10776" y="677"/>
                </a:lnTo>
                <a:lnTo>
                  <a:pt x="10764" y="692"/>
                </a:lnTo>
                <a:lnTo>
                  <a:pt x="10754" y="707"/>
                </a:lnTo>
                <a:lnTo>
                  <a:pt x="10742" y="722"/>
                </a:lnTo>
                <a:lnTo>
                  <a:pt x="10730" y="735"/>
                </a:lnTo>
                <a:lnTo>
                  <a:pt x="10716" y="748"/>
                </a:lnTo>
                <a:lnTo>
                  <a:pt x="10702" y="761"/>
                </a:lnTo>
                <a:lnTo>
                  <a:pt x="10688" y="772"/>
                </a:lnTo>
                <a:lnTo>
                  <a:pt x="10673" y="783"/>
                </a:lnTo>
                <a:lnTo>
                  <a:pt x="10656" y="792"/>
                </a:lnTo>
                <a:lnTo>
                  <a:pt x="10640" y="801"/>
                </a:lnTo>
                <a:lnTo>
                  <a:pt x="10623" y="811"/>
                </a:lnTo>
                <a:lnTo>
                  <a:pt x="10606" y="818"/>
                </a:lnTo>
                <a:lnTo>
                  <a:pt x="10587" y="825"/>
                </a:lnTo>
                <a:lnTo>
                  <a:pt x="10568" y="831"/>
                </a:lnTo>
                <a:lnTo>
                  <a:pt x="10548" y="836"/>
                </a:lnTo>
                <a:lnTo>
                  <a:pt x="10529" y="840"/>
                </a:lnTo>
                <a:lnTo>
                  <a:pt x="10508" y="843"/>
                </a:lnTo>
                <a:lnTo>
                  <a:pt x="10487" y="845"/>
                </a:lnTo>
                <a:lnTo>
                  <a:pt x="10466" y="846"/>
                </a:lnTo>
                <a:lnTo>
                  <a:pt x="10445" y="847"/>
                </a:lnTo>
                <a:lnTo>
                  <a:pt x="10422" y="847"/>
                </a:lnTo>
                <a:lnTo>
                  <a:pt x="10448" y="869"/>
                </a:lnTo>
                <a:lnTo>
                  <a:pt x="10471" y="891"/>
                </a:lnTo>
                <a:lnTo>
                  <a:pt x="10491" y="914"/>
                </a:lnTo>
                <a:lnTo>
                  <a:pt x="10511" y="937"/>
                </a:lnTo>
                <a:lnTo>
                  <a:pt x="10529" y="960"/>
                </a:lnTo>
                <a:lnTo>
                  <a:pt x="10544" y="979"/>
                </a:lnTo>
                <a:lnTo>
                  <a:pt x="10559" y="997"/>
                </a:lnTo>
                <a:lnTo>
                  <a:pt x="10572" y="1014"/>
                </a:lnTo>
                <a:lnTo>
                  <a:pt x="10583" y="1029"/>
                </a:lnTo>
                <a:lnTo>
                  <a:pt x="10596" y="1049"/>
                </a:lnTo>
                <a:lnTo>
                  <a:pt x="10613" y="1072"/>
                </a:lnTo>
                <a:lnTo>
                  <a:pt x="10632" y="1100"/>
                </a:lnTo>
                <a:lnTo>
                  <a:pt x="10653" y="1130"/>
                </a:lnTo>
                <a:lnTo>
                  <a:pt x="10675" y="1162"/>
                </a:lnTo>
                <a:lnTo>
                  <a:pt x="10697" y="1195"/>
                </a:lnTo>
                <a:lnTo>
                  <a:pt x="10720" y="1228"/>
                </a:lnTo>
                <a:lnTo>
                  <a:pt x="10743" y="1263"/>
                </a:lnTo>
                <a:lnTo>
                  <a:pt x="10765" y="1298"/>
                </a:lnTo>
                <a:lnTo>
                  <a:pt x="10789" y="1331"/>
                </a:lnTo>
                <a:lnTo>
                  <a:pt x="10811" y="1366"/>
                </a:lnTo>
                <a:lnTo>
                  <a:pt x="10833" y="1399"/>
                </a:lnTo>
                <a:lnTo>
                  <a:pt x="10852" y="1427"/>
                </a:lnTo>
                <a:lnTo>
                  <a:pt x="10869" y="1453"/>
                </a:lnTo>
                <a:lnTo>
                  <a:pt x="10883" y="1474"/>
                </a:lnTo>
                <a:lnTo>
                  <a:pt x="10896" y="1492"/>
                </a:lnTo>
                <a:lnTo>
                  <a:pt x="10905" y="1505"/>
                </a:lnTo>
                <a:lnTo>
                  <a:pt x="10910" y="1514"/>
                </a:lnTo>
                <a:lnTo>
                  <a:pt x="10913" y="1518"/>
                </a:lnTo>
                <a:lnTo>
                  <a:pt x="10690" y="1518"/>
                </a:lnTo>
                <a:close/>
                <a:moveTo>
                  <a:pt x="12599" y="1430"/>
                </a:moveTo>
                <a:lnTo>
                  <a:pt x="12579" y="1443"/>
                </a:lnTo>
                <a:lnTo>
                  <a:pt x="12557" y="1455"/>
                </a:lnTo>
                <a:lnTo>
                  <a:pt x="12535" y="1466"/>
                </a:lnTo>
                <a:lnTo>
                  <a:pt x="12511" y="1477"/>
                </a:lnTo>
                <a:lnTo>
                  <a:pt x="12487" y="1487"/>
                </a:lnTo>
                <a:lnTo>
                  <a:pt x="12462" y="1496"/>
                </a:lnTo>
                <a:lnTo>
                  <a:pt x="12435" y="1504"/>
                </a:lnTo>
                <a:lnTo>
                  <a:pt x="12408" y="1512"/>
                </a:lnTo>
                <a:lnTo>
                  <a:pt x="12380" y="1519"/>
                </a:lnTo>
                <a:lnTo>
                  <a:pt x="12352" y="1526"/>
                </a:lnTo>
                <a:lnTo>
                  <a:pt x="12324" y="1531"/>
                </a:lnTo>
                <a:lnTo>
                  <a:pt x="12296" y="1535"/>
                </a:lnTo>
                <a:lnTo>
                  <a:pt x="12267" y="1539"/>
                </a:lnTo>
                <a:lnTo>
                  <a:pt x="12239" y="1541"/>
                </a:lnTo>
                <a:lnTo>
                  <a:pt x="12211" y="1542"/>
                </a:lnTo>
                <a:lnTo>
                  <a:pt x="12182" y="1543"/>
                </a:lnTo>
                <a:lnTo>
                  <a:pt x="12147" y="1542"/>
                </a:lnTo>
                <a:lnTo>
                  <a:pt x="12113" y="1540"/>
                </a:lnTo>
                <a:lnTo>
                  <a:pt x="12080" y="1536"/>
                </a:lnTo>
                <a:lnTo>
                  <a:pt x="12047" y="1531"/>
                </a:lnTo>
                <a:lnTo>
                  <a:pt x="12016" y="1525"/>
                </a:lnTo>
                <a:lnTo>
                  <a:pt x="11985" y="1516"/>
                </a:lnTo>
                <a:lnTo>
                  <a:pt x="11956" y="1507"/>
                </a:lnTo>
                <a:lnTo>
                  <a:pt x="11927" y="1496"/>
                </a:lnTo>
                <a:lnTo>
                  <a:pt x="11899" y="1484"/>
                </a:lnTo>
                <a:lnTo>
                  <a:pt x="11871" y="1470"/>
                </a:lnTo>
                <a:lnTo>
                  <a:pt x="11845" y="1455"/>
                </a:lnTo>
                <a:lnTo>
                  <a:pt x="11819" y="1438"/>
                </a:lnTo>
                <a:lnTo>
                  <a:pt x="11795" y="1419"/>
                </a:lnTo>
                <a:lnTo>
                  <a:pt x="11771" y="1400"/>
                </a:lnTo>
                <a:lnTo>
                  <a:pt x="11748" y="1378"/>
                </a:lnTo>
                <a:lnTo>
                  <a:pt x="11726" y="1356"/>
                </a:lnTo>
                <a:lnTo>
                  <a:pt x="11703" y="1329"/>
                </a:lnTo>
                <a:lnTo>
                  <a:pt x="11682" y="1302"/>
                </a:lnTo>
                <a:lnTo>
                  <a:pt x="11662" y="1273"/>
                </a:lnTo>
                <a:lnTo>
                  <a:pt x="11644" y="1244"/>
                </a:lnTo>
                <a:lnTo>
                  <a:pt x="11627" y="1212"/>
                </a:lnTo>
                <a:lnTo>
                  <a:pt x="11612" y="1180"/>
                </a:lnTo>
                <a:lnTo>
                  <a:pt x="11599" y="1147"/>
                </a:lnTo>
                <a:lnTo>
                  <a:pt x="11587" y="1113"/>
                </a:lnTo>
                <a:lnTo>
                  <a:pt x="11577" y="1077"/>
                </a:lnTo>
                <a:lnTo>
                  <a:pt x="11568" y="1039"/>
                </a:lnTo>
                <a:lnTo>
                  <a:pt x="11559" y="1001"/>
                </a:lnTo>
                <a:lnTo>
                  <a:pt x="11553" y="960"/>
                </a:lnTo>
                <a:lnTo>
                  <a:pt x="11548" y="917"/>
                </a:lnTo>
                <a:lnTo>
                  <a:pt x="11545" y="873"/>
                </a:lnTo>
                <a:lnTo>
                  <a:pt x="11543" y="827"/>
                </a:lnTo>
                <a:lnTo>
                  <a:pt x="11542" y="780"/>
                </a:lnTo>
                <a:lnTo>
                  <a:pt x="11543" y="727"/>
                </a:lnTo>
                <a:lnTo>
                  <a:pt x="11546" y="677"/>
                </a:lnTo>
                <a:lnTo>
                  <a:pt x="11550" y="628"/>
                </a:lnTo>
                <a:lnTo>
                  <a:pt x="11556" y="581"/>
                </a:lnTo>
                <a:lnTo>
                  <a:pt x="11561" y="558"/>
                </a:lnTo>
                <a:lnTo>
                  <a:pt x="11565" y="536"/>
                </a:lnTo>
                <a:lnTo>
                  <a:pt x="11569" y="514"/>
                </a:lnTo>
                <a:lnTo>
                  <a:pt x="11574" y="493"/>
                </a:lnTo>
                <a:lnTo>
                  <a:pt x="11580" y="472"/>
                </a:lnTo>
                <a:lnTo>
                  <a:pt x="11586" y="452"/>
                </a:lnTo>
                <a:lnTo>
                  <a:pt x="11592" y="432"/>
                </a:lnTo>
                <a:lnTo>
                  <a:pt x="11599" y="412"/>
                </a:lnTo>
                <a:lnTo>
                  <a:pt x="11606" y="394"/>
                </a:lnTo>
                <a:lnTo>
                  <a:pt x="11613" y="375"/>
                </a:lnTo>
                <a:lnTo>
                  <a:pt x="11622" y="357"/>
                </a:lnTo>
                <a:lnTo>
                  <a:pt x="11631" y="339"/>
                </a:lnTo>
                <a:lnTo>
                  <a:pt x="11640" y="321"/>
                </a:lnTo>
                <a:lnTo>
                  <a:pt x="11649" y="305"/>
                </a:lnTo>
                <a:lnTo>
                  <a:pt x="11659" y="289"/>
                </a:lnTo>
                <a:lnTo>
                  <a:pt x="11670" y="272"/>
                </a:lnTo>
                <a:lnTo>
                  <a:pt x="11681" y="256"/>
                </a:lnTo>
                <a:lnTo>
                  <a:pt x="11693" y="241"/>
                </a:lnTo>
                <a:lnTo>
                  <a:pt x="11704" y="225"/>
                </a:lnTo>
                <a:lnTo>
                  <a:pt x="11717" y="211"/>
                </a:lnTo>
                <a:lnTo>
                  <a:pt x="11730" y="197"/>
                </a:lnTo>
                <a:lnTo>
                  <a:pt x="11744" y="182"/>
                </a:lnTo>
                <a:lnTo>
                  <a:pt x="11757" y="169"/>
                </a:lnTo>
                <a:lnTo>
                  <a:pt x="11771" y="156"/>
                </a:lnTo>
                <a:lnTo>
                  <a:pt x="11792" y="138"/>
                </a:lnTo>
                <a:lnTo>
                  <a:pt x="11812" y="123"/>
                </a:lnTo>
                <a:lnTo>
                  <a:pt x="11832" y="108"/>
                </a:lnTo>
                <a:lnTo>
                  <a:pt x="11854" y="94"/>
                </a:lnTo>
                <a:lnTo>
                  <a:pt x="11876" y="81"/>
                </a:lnTo>
                <a:lnTo>
                  <a:pt x="11899" y="70"/>
                </a:lnTo>
                <a:lnTo>
                  <a:pt x="11922" y="60"/>
                </a:lnTo>
                <a:lnTo>
                  <a:pt x="11946" y="50"/>
                </a:lnTo>
                <a:lnTo>
                  <a:pt x="11971" y="41"/>
                </a:lnTo>
                <a:lnTo>
                  <a:pt x="11995" y="34"/>
                </a:lnTo>
                <a:lnTo>
                  <a:pt x="12021" y="28"/>
                </a:lnTo>
                <a:lnTo>
                  <a:pt x="12047" y="24"/>
                </a:lnTo>
                <a:lnTo>
                  <a:pt x="12075" y="20"/>
                </a:lnTo>
                <a:lnTo>
                  <a:pt x="12101" y="17"/>
                </a:lnTo>
                <a:lnTo>
                  <a:pt x="12130" y="15"/>
                </a:lnTo>
                <a:lnTo>
                  <a:pt x="12158" y="15"/>
                </a:lnTo>
                <a:lnTo>
                  <a:pt x="12188" y="15"/>
                </a:lnTo>
                <a:lnTo>
                  <a:pt x="12216" y="17"/>
                </a:lnTo>
                <a:lnTo>
                  <a:pt x="12245" y="20"/>
                </a:lnTo>
                <a:lnTo>
                  <a:pt x="12272" y="24"/>
                </a:lnTo>
                <a:lnTo>
                  <a:pt x="12299" y="29"/>
                </a:lnTo>
                <a:lnTo>
                  <a:pt x="12326" y="35"/>
                </a:lnTo>
                <a:lnTo>
                  <a:pt x="12352" y="43"/>
                </a:lnTo>
                <a:lnTo>
                  <a:pt x="12378" y="52"/>
                </a:lnTo>
                <a:lnTo>
                  <a:pt x="12403" y="62"/>
                </a:lnTo>
                <a:lnTo>
                  <a:pt x="12427" y="72"/>
                </a:lnTo>
                <a:lnTo>
                  <a:pt x="12451" y="84"/>
                </a:lnTo>
                <a:lnTo>
                  <a:pt x="12475" y="98"/>
                </a:lnTo>
                <a:lnTo>
                  <a:pt x="12498" y="112"/>
                </a:lnTo>
                <a:lnTo>
                  <a:pt x="12521" y="127"/>
                </a:lnTo>
                <a:lnTo>
                  <a:pt x="12543" y="145"/>
                </a:lnTo>
                <a:lnTo>
                  <a:pt x="12564" y="162"/>
                </a:lnTo>
                <a:lnTo>
                  <a:pt x="12485" y="272"/>
                </a:lnTo>
                <a:lnTo>
                  <a:pt x="12463" y="258"/>
                </a:lnTo>
                <a:lnTo>
                  <a:pt x="12440" y="244"/>
                </a:lnTo>
                <a:lnTo>
                  <a:pt x="12419" y="230"/>
                </a:lnTo>
                <a:lnTo>
                  <a:pt x="12398" y="219"/>
                </a:lnTo>
                <a:lnTo>
                  <a:pt x="12378" y="209"/>
                </a:lnTo>
                <a:lnTo>
                  <a:pt x="12359" y="199"/>
                </a:lnTo>
                <a:lnTo>
                  <a:pt x="12339" y="191"/>
                </a:lnTo>
                <a:lnTo>
                  <a:pt x="12321" y="183"/>
                </a:lnTo>
                <a:lnTo>
                  <a:pt x="12303" y="177"/>
                </a:lnTo>
                <a:lnTo>
                  <a:pt x="12284" y="172"/>
                </a:lnTo>
                <a:lnTo>
                  <a:pt x="12265" y="168"/>
                </a:lnTo>
                <a:lnTo>
                  <a:pt x="12246" y="164"/>
                </a:lnTo>
                <a:lnTo>
                  <a:pt x="12225" y="162"/>
                </a:lnTo>
                <a:lnTo>
                  <a:pt x="12205" y="160"/>
                </a:lnTo>
                <a:lnTo>
                  <a:pt x="12184" y="158"/>
                </a:lnTo>
                <a:lnTo>
                  <a:pt x="12162" y="158"/>
                </a:lnTo>
                <a:lnTo>
                  <a:pt x="12131" y="159"/>
                </a:lnTo>
                <a:lnTo>
                  <a:pt x="12100" y="162"/>
                </a:lnTo>
                <a:lnTo>
                  <a:pt x="12070" y="166"/>
                </a:lnTo>
                <a:lnTo>
                  <a:pt x="12041" y="173"/>
                </a:lnTo>
                <a:lnTo>
                  <a:pt x="12027" y="177"/>
                </a:lnTo>
                <a:lnTo>
                  <a:pt x="12014" y="181"/>
                </a:lnTo>
                <a:lnTo>
                  <a:pt x="11999" y="186"/>
                </a:lnTo>
                <a:lnTo>
                  <a:pt x="11986" y="192"/>
                </a:lnTo>
                <a:lnTo>
                  <a:pt x="11973" y="198"/>
                </a:lnTo>
                <a:lnTo>
                  <a:pt x="11961" y="204"/>
                </a:lnTo>
                <a:lnTo>
                  <a:pt x="11948" y="211"/>
                </a:lnTo>
                <a:lnTo>
                  <a:pt x="11936" y="218"/>
                </a:lnTo>
                <a:lnTo>
                  <a:pt x="11924" y="226"/>
                </a:lnTo>
                <a:lnTo>
                  <a:pt x="11912" y="234"/>
                </a:lnTo>
                <a:lnTo>
                  <a:pt x="11902" y="244"/>
                </a:lnTo>
                <a:lnTo>
                  <a:pt x="11890" y="253"/>
                </a:lnTo>
                <a:lnTo>
                  <a:pt x="11880" y="263"/>
                </a:lnTo>
                <a:lnTo>
                  <a:pt x="11870" y="273"/>
                </a:lnTo>
                <a:lnTo>
                  <a:pt x="11861" y="285"/>
                </a:lnTo>
                <a:lnTo>
                  <a:pt x="11852" y="297"/>
                </a:lnTo>
                <a:lnTo>
                  <a:pt x="11843" y="309"/>
                </a:lnTo>
                <a:lnTo>
                  <a:pt x="11834" y="321"/>
                </a:lnTo>
                <a:lnTo>
                  <a:pt x="11826" y="335"/>
                </a:lnTo>
                <a:lnTo>
                  <a:pt x="11819" y="349"/>
                </a:lnTo>
                <a:lnTo>
                  <a:pt x="11812" y="363"/>
                </a:lnTo>
                <a:lnTo>
                  <a:pt x="11805" y="377"/>
                </a:lnTo>
                <a:lnTo>
                  <a:pt x="11799" y="393"/>
                </a:lnTo>
                <a:lnTo>
                  <a:pt x="11794" y="409"/>
                </a:lnTo>
                <a:lnTo>
                  <a:pt x="11787" y="431"/>
                </a:lnTo>
                <a:lnTo>
                  <a:pt x="11779" y="452"/>
                </a:lnTo>
                <a:lnTo>
                  <a:pt x="11773" y="474"/>
                </a:lnTo>
                <a:lnTo>
                  <a:pt x="11767" y="495"/>
                </a:lnTo>
                <a:lnTo>
                  <a:pt x="11762" y="517"/>
                </a:lnTo>
                <a:lnTo>
                  <a:pt x="11758" y="541"/>
                </a:lnTo>
                <a:lnTo>
                  <a:pt x="11753" y="563"/>
                </a:lnTo>
                <a:lnTo>
                  <a:pt x="11750" y="587"/>
                </a:lnTo>
                <a:lnTo>
                  <a:pt x="11743" y="635"/>
                </a:lnTo>
                <a:lnTo>
                  <a:pt x="11739" y="684"/>
                </a:lnTo>
                <a:lnTo>
                  <a:pt x="11736" y="735"/>
                </a:lnTo>
                <a:lnTo>
                  <a:pt x="11735" y="786"/>
                </a:lnTo>
                <a:lnTo>
                  <a:pt x="11736" y="823"/>
                </a:lnTo>
                <a:lnTo>
                  <a:pt x="11737" y="858"/>
                </a:lnTo>
                <a:lnTo>
                  <a:pt x="11739" y="892"/>
                </a:lnTo>
                <a:lnTo>
                  <a:pt x="11742" y="926"/>
                </a:lnTo>
                <a:lnTo>
                  <a:pt x="11746" y="958"/>
                </a:lnTo>
                <a:lnTo>
                  <a:pt x="11750" y="989"/>
                </a:lnTo>
                <a:lnTo>
                  <a:pt x="11755" y="1019"/>
                </a:lnTo>
                <a:lnTo>
                  <a:pt x="11762" y="1049"/>
                </a:lnTo>
                <a:lnTo>
                  <a:pt x="11769" y="1077"/>
                </a:lnTo>
                <a:lnTo>
                  <a:pt x="11776" y="1104"/>
                </a:lnTo>
                <a:lnTo>
                  <a:pt x="11786" y="1129"/>
                </a:lnTo>
                <a:lnTo>
                  <a:pt x="11795" y="1153"/>
                </a:lnTo>
                <a:lnTo>
                  <a:pt x="11805" y="1176"/>
                </a:lnTo>
                <a:lnTo>
                  <a:pt x="11815" y="1198"/>
                </a:lnTo>
                <a:lnTo>
                  <a:pt x="11826" y="1218"/>
                </a:lnTo>
                <a:lnTo>
                  <a:pt x="11838" y="1238"/>
                </a:lnTo>
                <a:lnTo>
                  <a:pt x="11853" y="1255"/>
                </a:lnTo>
                <a:lnTo>
                  <a:pt x="11868" y="1272"/>
                </a:lnTo>
                <a:lnTo>
                  <a:pt x="11884" y="1289"/>
                </a:lnTo>
                <a:lnTo>
                  <a:pt x="11904" y="1303"/>
                </a:lnTo>
                <a:lnTo>
                  <a:pt x="11923" y="1317"/>
                </a:lnTo>
                <a:lnTo>
                  <a:pt x="11944" y="1330"/>
                </a:lnTo>
                <a:lnTo>
                  <a:pt x="11967" y="1343"/>
                </a:lnTo>
                <a:lnTo>
                  <a:pt x="11990" y="1353"/>
                </a:lnTo>
                <a:lnTo>
                  <a:pt x="12014" y="1363"/>
                </a:lnTo>
                <a:lnTo>
                  <a:pt x="12039" y="1371"/>
                </a:lnTo>
                <a:lnTo>
                  <a:pt x="12064" y="1378"/>
                </a:lnTo>
                <a:lnTo>
                  <a:pt x="12091" y="1385"/>
                </a:lnTo>
                <a:lnTo>
                  <a:pt x="12118" y="1390"/>
                </a:lnTo>
                <a:lnTo>
                  <a:pt x="12145" y="1393"/>
                </a:lnTo>
                <a:lnTo>
                  <a:pt x="12171" y="1395"/>
                </a:lnTo>
                <a:lnTo>
                  <a:pt x="12197" y="1395"/>
                </a:lnTo>
                <a:lnTo>
                  <a:pt x="12231" y="1395"/>
                </a:lnTo>
                <a:lnTo>
                  <a:pt x="12264" y="1392"/>
                </a:lnTo>
                <a:lnTo>
                  <a:pt x="12280" y="1390"/>
                </a:lnTo>
                <a:lnTo>
                  <a:pt x="12296" y="1387"/>
                </a:lnTo>
                <a:lnTo>
                  <a:pt x="12311" y="1385"/>
                </a:lnTo>
                <a:lnTo>
                  <a:pt x="12326" y="1381"/>
                </a:lnTo>
                <a:lnTo>
                  <a:pt x="12340" y="1376"/>
                </a:lnTo>
                <a:lnTo>
                  <a:pt x="12355" y="1372"/>
                </a:lnTo>
                <a:lnTo>
                  <a:pt x="12369" y="1367"/>
                </a:lnTo>
                <a:lnTo>
                  <a:pt x="12382" y="1362"/>
                </a:lnTo>
                <a:lnTo>
                  <a:pt x="12395" y="1357"/>
                </a:lnTo>
                <a:lnTo>
                  <a:pt x="12409" y="1351"/>
                </a:lnTo>
                <a:lnTo>
                  <a:pt x="12421" y="1344"/>
                </a:lnTo>
                <a:lnTo>
                  <a:pt x="12433" y="1337"/>
                </a:lnTo>
                <a:lnTo>
                  <a:pt x="12433" y="884"/>
                </a:lnTo>
                <a:lnTo>
                  <a:pt x="12135" y="884"/>
                </a:lnTo>
                <a:lnTo>
                  <a:pt x="12100" y="736"/>
                </a:lnTo>
                <a:lnTo>
                  <a:pt x="12599" y="736"/>
                </a:lnTo>
                <a:lnTo>
                  <a:pt x="12599" y="1430"/>
                </a:lnTo>
                <a:close/>
              </a:path>
            </a:pathLst>
          </a:custGeom>
          <a:solidFill>
            <a:srgbClr val="FFFFFF"/>
          </a:solidFill>
          <a:ln w="9525">
            <a:noFill/>
            <a:round/>
            <a:headEnd/>
            <a:tailEnd/>
          </a:ln>
        </p:spPr>
        <p:txBody>
          <a:bodyPr/>
          <a:lstStyle/>
          <a:p>
            <a:pPr eaLnBrk="0" fontAlgn="base" hangingPunct="0">
              <a:spcBef>
                <a:spcPct val="15000"/>
              </a:spcBef>
              <a:spcAft>
                <a:spcPct val="15000"/>
              </a:spcAft>
              <a:defRPr/>
            </a:pPr>
            <a:endParaRPr lang="de-AT" sz="1200" dirty="0">
              <a:solidFill>
                <a:srgbClr val="000000"/>
              </a:solidFill>
              <a:latin typeface="Calibri" pitchFamily="34" charset="0"/>
              <a:cs typeface="Arial" charset="0"/>
            </a:endParaRPr>
          </a:p>
        </p:txBody>
      </p:sp>
      <p:sp>
        <p:nvSpPr>
          <p:cNvPr id="992262" name="Freeform 8"/>
          <p:cNvSpPr>
            <a:spLocks noEditPoints="1"/>
          </p:cNvSpPr>
          <p:nvPr/>
        </p:nvSpPr>
        <p:spPr bwMode="auto">
          <a:xfrm>
            <a:off x="995363" y="6397625"/>
            <a:ext cx="1103312" cy="166688"/>
          </a:xfrm>
          <a:custGeom>
            <a:avLst/>
            <a:gdLst>
              <a:gd name="T0" fmla="*/ 755 w 12509"/>
              <a:gd name="T1" fmla="*/ 1543 h 1892"/>
              <a:gd name="T2" fmla="*/ 609 w 12509"/>
              <a:gd name="T3" fmla="*/ 1667 h 1892"/>
              <a:gd name="T4" fmla="*/ 386 w 12509"/>
              <a:gd name="T5" fmla="*/ 1657 h 1892"/>
              <a:gd name="T6" fmla="*/ 267 w 12509"/>
              <a:gd name="T7" fmla="*/ 1519 h 1892"/>
              <a:gd name="T8" fmla="*/ 7 w 12509"/>
              <a:gd name="T9" fmla="*/ 1534 h 1892"/>
              <a:gd name="T10" fmla="*/ 161 w 12509"/>
              <a:gd name="T11" fmla="*/ 1800 h 1892"/>
              <a:gd name="T12" fmla="*/ 577 w 12509"/>
              <a:gd name="T13" fmla="*/ 1888 h 1892"/>
              <a:gd name="T14" fmla="*/ 916 w 12509"/>
              <a:gd name="T15" fmla="*/ 1757 h 1892"/>
              <a:gd name="T16" fmla="*/ 1035 w 12509"/>
              <a:gd name="T17" fmla="*/ 1443 h 1892"/>
              <a:gd name="T18" fmla="*/ 2247 w 12509"/>
              <a:gd name="T19" fmla="*/ 1343 h 1892"/>
              <a:gd name="T20" fmla="*/ 2194 w 12509"/>
              <a:gd name="T21" fmla="*/ 1316 h 1892"/>
              <a:gd name="T22" fmla="*/ 1688 w 12509"/>
              <a:gd name="T23" fmla="*/ 1088 h 1892"/>
              <a:gd name="T24" fmla="*/ 1681 w 12509"/>
              <a:gd name="T25" fmla="*/ 715 h 1892"/>
              <a:gd name="T26" fmla="*/ 1856 w 12509"/>
              <a:gd name="T27" fmla="*/ 1128 h 1892"/>
              <a:gd name="T28" fmla="*/ 4056 w 12509"/>
              <a:gd name="T29" fmla="*/ 1346 h 1892"/>
              <a:gd name="T30" fmla="*/ 3929 w 12509"/>
              <a:gd name="T31" fmla="*/ 1213 h 1892"/>
              <a:gd name="T32" fmla="*/ 5700 w 12509"/>
              <a:gd name="T33" fmla="*/ 364 h 1892"/>
              <a:gd name="T34" fmla="*/ 6680 w 12509"/>
              <a:gd name="T35" fmla="*/ 1279 h 1892"/>
              <a:gd name="T36" fmla="*/ 6776 w 12509"/>
              <a:gd name="T37" fmla="*/ 1161 h 1892"/>
              <a:gd name="T38" fmla="*/ 6951 w 12509"/>
              <a:gd name="T39" fmla="*/ 948 h 1892"/>
              <a:gd name="T40" fmla="*/ 6953 w 12509"/>
              <a:gd name="T41" fmla="*/ 649 h 1892"/>
              <a:gd name="T42" fmla="*/ 6750 w 12509"/>
              <a:gd name="T43" fmla="*/ 418 h 1892"/>
              <a:gd name="T44" fmla="*/ 6294 w 12509"/>
              <a:gd name="T45" fmla="*/ 1218 h 1892"/>
              <a:gd name="T46" fmla="*/ 6557 w 12509"/>
              <a:gd name="T47" fmla="*/ 1507 h 1892"/>
              <a:gd name="T48" fmla="*/ 6692 w 12509"/>
              <a:gd name="T49" fmla="*/ 912 h 1892"/>
              <a:gd name="T50" fmla="*/ 6558 w 12509"/>
              <a:gd name="T51" fmla="*/ 1027 h 1892"/>
              <a:gd name="T52" fmla="*/ 6524 w 12509"/>
              <a:gd name="T53" fmla="*/ 574 h 1892"/>
              <a:gd name="T54" fmla="*/ 6684 w 12509"/>
              <a:gd name="T55" fmla="*/ 665 h 1892"/>
              <a:gd name="T56" fmla="*/ 8350 w 12509"/>
              <a:gd name="T57" fmla="*/ 1350 h 1892"/>
              <a:gd name="T58" fmla="*/ 8223 w 12509"/>
              <a:gd name="T59" fmla="*/ 1111 h 1892"/>
              <a:gd name="T60" fmla="*/ 7809 w 12509"/>
              <a:gd name="T61" fmla="*/ 932 h 1892"/>
              <a:gd name="T62" fmla="*/ 7610 w 12509"/>
              <a:gd name="T63" fmla="*/ 765 h 1892"/>
              <a:gd name="T64" fmla="*/ 7661 w 12509"/>
              <a:gd name="T65" fmla="*/ 614 h 1892"/>
              <a:gd name="T66" fmla="*/ 7919 w 12509"/>
              <a:gd name="T67" fmla="*/ 547 h 1892"/>
              <a:gd name="T68" fmla="*/ 8294 w 12509"/>
              <a:gd name="T69" fmla="*/ 467 h 1892"/>
              <a:gd name="T70" fmla="*/ 7846 w 12509"/>
              <a:gd name="T71" fmla="*/ 340 h 1892"/>
              <a:gd name="T72" fmla="*/ 7495 w 12509"/>
              <a:gd name="T73" fmla="*/ 449 h 1892"/>
              <a:gd name="T74" fmla="*/ 7340 w 12509"/>
              <a:gd name="T75" fmla="*/ 736 h 1892"/>
              <a:gd name="T76" fmla="*/ 7379 w 12509"/>
              <a:gd name="T77" fmla="*/ 967 h 1892"/>
              <a:gd name="T78" fmla="*/ 7594 w 12509"/>
              <a:gd name="T79" fmla="*/ 1150 h 1892"/>
              <a:gd name="T80" fmla="*/ 8042 w 12509"/>
              <a:gd name="T81" fmla="*/ 1344 h 1892"/>
              <a:gd name="T82" fmla="*/ 8047 w 12509"/>
              <a:gd name="T83" fmla="*/ 1563 h 1892"/>
              <a:gd name="T84" fmla="*/ 7902 w 12509"/>
              <a:gd name="T85" fmla="*/ 1675 h 1892"/>
              <a:gd name="T86" fmla="*/ 7593 w 12509"/>
              <a:gd name="T87" fmla="*/ 1666 h 1892"/>
              <a:gd name="T88" fmla="*/ 7423 w 12509"/>
              <a:gd name="T89" fmla="*/ 1828 h 1892"/>
              <a:gd name="T90" fmla="*/ 7904 w 12509"/>
              <a:gd name="T91" fmla="*/ 1882 h 1892"/>
              <a:gd name="T92" fmla="*/ 8254 w 12509"/>
              <a:gd name="T93" fmla="*/ 1691 h 1892"/>
              <a:gd name="T94" fmla="*/ 8962 w 12509"/>
              <a:gd name="T95" fmla="*/ 1864 h 1892"/>
              <a:gd name="T96" fmla="*/ 11014 w 12509"/>
              <a:gd name="T97" fmla="*/ 362 h 1892"/>
              <a:gd name="T98" fmla="*/ 10729 w 12509"/>
              <a:gd name="T99" fmla="*/ 1084 h 1892"/>
              <a:gd name="T100" fmla="*/ 10859 w 12509"/>
              <a:gd name="T101" fmla="*/ 623 h 1892"/>
              <a:gd name="T102" fmla="*/ 10951 w 12509"/>
              <a:gd name="T103" fmla="*/ 946 h 1892"/>
              <a:gd name="T104" fmla="*/ 11240 w 12509"/>
              <a:gd name="T105" fmla="*/ 122 h 1892"/>
              <a:gd name="T106" fmla="*/ 11083 w 12509"/>
              <a:gd name="T107" fmla="*/ 1 h 1892"/>
              <a:gd name="T108" fmla="*/ 10951 w 12509"/>
              <a:gd name="T109" fmla="*/ 152 h 1892"/>
              <a:gd name="T110" fmla="*/ 11081 w 12509"/>
              <a:gd name="T111" fmla="*/ 302 h 1892"/>
              <a:gd name="T112" fmla="*/ 11240 w 12509"/>
              <a:gd name="T113" fmla="*/ 182 h 1892"/>
              <a:gd name="T114" fmla="*/ 10700 w 12509"/>
              <a:gd name="T115" fmla="*/ 11 h 1892"/>
              <a:gd name="T116" fmla="*/ 10516 w 12509"/>
              <a:gd name="T117" fmla="*/ 81 h 1892"/>
              <a:gd name="T118" fmla="*/ 10564 w 12509"/>
              <a:gd name="T119" fmla="*/ 279 h 1892"/>
              <a:gd name="T120" fmla="*/ 10756 w 12509"/>
              <a:gd name="T121" fmla="*/ 247 h 1892"/>
              <a:gd name="T122" fmla="*/ 12100 w 12509"/>
              <a:gd name="T123" fmla="*/ 572 h 1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09"/>
              <a:gd name="T187" fmla="*/ 0 h 1892"/>
              <a:gd name="T188" fmla="*/ 12509 w 12509"/>
              <a:gd name="T189" fmla="*/ 1892 h 18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09" h="1892">
                <a:moveTo>
                  <a:pt x="1035" y="1443"/>
                </a:moveTo>
                <a:lnTo>
                  <a:pt x="1035" y="364"/>
                </a:lnTo>
                <a:lnTo>
                  <a:pt x="787" y="364"/>
                </a:lnTo>
                <a:lnTo>
                  <a:pt x="787" y="1372"/>
                </a:lnTo>
                <a:lnTo>
                  <a:pt x="787" y="1390"/>
                </a:lnTo>
                <a:lnTo>
                  <a:pt x="786" y="1409"/>
                </a:lnTo>
                <a:lnTo>
                  <a:pt x="784" y="1426"/>
                </a:lnTo>
                <a:lnTo>
                  <a:pt x="783" y="1442"/>
                </a:lnTo>
                <a:lnTo>
                  <a:pt x="780" y="1459"/>
                </a:lnTo>
                <a:lnTo>
                  <a:pt x="778" y="1474"/>
                </a:lnTo>
                <a:lnTo>
                  <a:pt x="774" y="1489"/>
                </a:lnTo>
                <a:lnTo>
                  <a:pt x="770" y="1504"/>
                </a:lnTo>
                <a:lnTo>
                  <a:pt x="766" y="1518"/>
                </a:lnTo>
                <a:lnTo>
                  <a:pt x="760" y="1531"/>
                </a:lnTo>
                <a:lnTo>
                  <a:pt x="755" y="1543"/>
                </a:lnTo>
                <a:lnTo>
                  <a:pt x="749" y="1556"/>
                </a:lnTo>
                <a:lnTo>
                  <a:pt x="742" y="1568"/>
                </a:lnTo>
                <a:lnTo>
                  <a:pt x="735" y="1579"/>
                </a:lnTo>
                <a:lnTo>
                  <a:pt x="728" y="1589"/>
                </a:lnTo>
                <a:lnTo>
                  <a:pt x="720" y="1600"/>
                </a:lnTo>
                <a:lnTo>
                  <a:pt x="711" y="1609"/>
                </a:lnTo>
                <a:lnTo>
                  <a:pt x="701" y="1618"/>
                </a:lnTo>
                <a:lnTo>
                  <a:pt x="692" y="1626"/>
                </a:lnTo>
                <a:lnTo>
                  <a:pt x="682" y="1633"/>
                </a:lnTo>
                <a:lnTo>
                  <a:pt x="671" y="1640"/>
                </a:lnTo>
                <a:lnTo>
                  <a:pt x="660" y="1648"/>
                </a:lnTo>
                <a:lnTo>
                  <a:pt x="647" y="1653"/>
                </a:lnTo>
                <a:lnTo>
                  <a:pt x="635" y="1658"/>
                </a:lnTo>
                <a:lnTo>
                  <a:pt x="622" y="1663"/>
                </a:lnTo>
                <a:lnTo>
                  <a:pt x="609" y="1667"/>
                </a:lnTo>
                <a:lnTo>
                  <a:pt x="595" y="1670"/>
                </a:lnTo>
                <a:lnTo>
                  <a:pt x="580" y="1673"/>
                </a:lnTo>
                <a:lnTo>
                  <a:pt x="565" y="1675"/>
                </a:lnTo>
                <a:lnTo>
                  <a:pt x="550" y="1676"/>
                </a:lnTo>
                <a:lnTo>
                  <a:pt x="533" y="1677"/>
                </a:lnTo>
                <a:lnTo>
                  <a:pt x="517" y="1677"/>
                </a:lnTo>
                <a:lnTo>
                  <a:pt x="500" y="1677"/>
                </a:lnTo>
                <a:lnTo>
                  <a:pt x="484" y="1676"/>
                </a:lnTo>
                <a:lnTo>
                  <a:pt x="468" y="1675"/>
                </a:lnTo>
                <a:lnTo>
                  <a:pt x="453" y="1673"/>
                </a:lnTo>
                <a:lnTo>
                  <a:pt x="439" y="1671"/>
                </a:lnTo>
                <a:lnTo>
                  <a:pt x="424" y="1668"/>
                </a:lnTo>
                <a:lnTo>
                  <a:pt x="411" y="1665"/>
                </a:lnTo>
                <a:lnTo>
                  <a:pt x="398" y="1661"/>
                </a:lnTo>
                <a:lnTo>
                  <a:pt x="386" y="1657"/>
                </a:lnTo>
                <a:lnTo>
                  <a:pt x="375" y="1652"/>
                </a:lnTo>
                <a:lnTo>
                  <a:pt x="363" y="1647"/>
                </a:lnTo>
                <a:lnTo>
                  <a:pt x="352" y="1640"/>
                </a:lnTo>
                <a:lnTo>
                  <a:pt x="343" y="1634"/>
                </a:lnTo>
                <a:lnTo>
                  <a:pt x="333" y="1627"/>
                </a:lnTo>
                <a:lnTo>
                  <a:pt x="324" y="1619"/>
                </a:lnTo>
                <a:lnTo>
                  <a:pt x="316" y="1612"/>
                </a:lnTo>
                <a:lnTo>
                  <a:pt x="308" y="1603"/>
                </a:lnTo>
                <a:lnTo>
                  <a:pt x="300" y="1593"/>
                </a:lnTo>
                <a:lnTo>
                  <a:pt x="294" y="1583"/>
                </a:lnTo>
                <a:lnTo>
                  <a:pt x="287" y="1572"/>
                </a:lnTo>
                <a:lnTo>
                  <a:pt x="282" y="1560"/>
                </a:lnTo>
                <a:lnTo>
                  <a:pt x="276" y="1546"/>
                </a:lnTo>
                <a:lnTo>
                  <a:pt x="272" y="1533"/>
                </a:lnTo>
                <a:lnTo>
                  <a:pt x="267" y="1519"/>
                </a:lnTo>
                <a:lnTo>
                  <a:pt x="264" y="1504"/>
                </a:lnTo>
                <a:lnTo>
                  <a:pt x="260" y="1487"/>
                </a:lnTo>
                <a:lnTo>
                  <a:pt x="258" y="1470"/>
                </a:lnTo>
                <a:lnTo>
                  <a:pt x="255" y="1451"/>
                </a:lnTo>
                <a:lnTo>
                  <a:pt x="253" y="1433"/>
                </a:lnTo>
                <a:lnTo>
                  <a:pt x="252" y="1414"/>
                </a:lnTo>
                <a:lnTo>
                  <a:pt x="251" y="1393"/>
                </a:lnTo>
                <a:lnTo>
                  <a:pt x="251" y="1372"/>
                </a:lnTo>
                <a:lnTo>
                  <a:pt x="251" y="364"/>
                </a:lnTo>
                <a:lnTo>
                  <a:pt x="0" y="364"/>
                </a:lnTo>
                <a:lnTo>
                  <a:pt x="0" y="1445"/>
                </a:lnTo>
                <a:lnTo>
                  <a:pt x="1" y="1468"/>
                </a:lnTo>
                <a:lnTo>
                  <a:pt x="2" y="1490"/>
                </a:lnTo>
                <a:lnTo>
                  <a:pt x="4" y="1513"/>
                </a:lnTo>
                <a:lnTo>
                  <a:pt x="7" y="1534"/>
                </a:lnTo>
                <a:lnTo>
                  <a:pt x="10" y="1556"/>
                </a:lnTo>
                <a:lnTo>
                  <a:pt x="14" y="1576"/>
                </a:lnTo>
                <a:lnTo>
                  <a:pt x="19" y="1596"/>
                </a:lnTo>
                <a:lnTo>
                  <a:pt x="25" y="1617"/>
                </a:lnTo>
                <a:lnTo>
                  <a:pt x="31" y="1636"/>
                </a:lnTo>
                <a:lnTo>
                  <a:pt x="40" y="1656"/>
                </a:lnTo>
                <a:lnTo>
                  <a:pt x="49" y="1674"/>
                </a:lnTo>
                <a:lnTo>
                  <a:pt x="59" y="1692"/>
                </a:lnTo>
                <a:lnTo>
                  <a:pt x="70" y="1710"/>
                </a:lnTo>
                <a:lnTo>
                  <a:pt x="82" y="1726"/>
                </a:lnTo>
                <a:lnTo>
                  <a:pt x="96" y="1743"/>
                </a:lnTo>
                <a:lnTo>
                  <a:pt x="111" y="1758"/>
                </a:lnTo>
                <a:lnTo>
                  <a:pt x="126" y="1772"/>
                </a:lnTo>
                <a:lnTo>
                  <a:pt x="143" y="1786"/>
                </a:lnTo>
                <a:lnTo>
                  <a:pt x="161" y="1800"/>
                </a:lnTo>
                <a:lnTo>
                  <a:pt x="181" y="1812"/>
                </a:lnTo>
                <a:lnTo>
                  <a:pt x="202" y="1824"/>
                </a:lnTo>
                <a:lnTo>
                  <a:pt x="223" y="1834"/>
                </a:lnTo>
                <a:lnTo>
                  <a:pt x="246" y="1845"/>
                </a:lnTo>
                <a:lnTo>
                  <a:pt x="271" y="1854"/>
                </a:lnTo>
                <a:lnTo>
                  <a:pt x="296" y="1862"/>
                </a:lnTo>
                <a:lnTo>
                  <a:pt x="323" y="1870"/>
                </a:lnTo>
                <a:lnTo>
                  <a:pt x="351" y="1876"/>
                </a:lnTo>
                <a:lnTo>
                  <a:pt x="382" y="1881"/>
                </a:lnTo>
                <a:lnTo>
                  <a:pt x="413" y="1884"/>
                </a:lnTo>
                <a:lnTo>
                  <a:pt x="446" y="1888"/>
                </a:lnTo>
                <a:lnTo>
                  <a:pt x="480" y="1890"/>
                </a:lnTo>
                <a:lnTo>
                  <a:pt x="517" y="1890"/>
                </a:lnTo>
                <a:lnTo>
                  <a:pt x="548" y="1890"/>
                </a:lnTo>
                <a:lnTo>
                  <a:pt x="577" y="1888"/>
                </a:lnTo>
                <a:lnTo>
                  <a:pt x="606" y="1886"/>
                </a:lnTo>
                <a:lnTo>
                  <a:pt x="634" y="1882"/>
                </a:lnTo>
                <a:lnTo>
                  <a:pt x="661" y="1878"/>
                </a:lnTo>
                <a:lnTo>
                  <a:pt x="687" y="1873"/>
                </a:lnTo>
                <a:lnTo>
                  <a:pt x="713" y="1867"/>
                </a:lnTo>
                <a:lnTo>
                  <a:pt x="737" y="1860"/>
                </a:lnTo>
                <a:lnTo>
                  <a:pt x="760" y="1853"/>
                </a:lnTo>
                <a:lnTo>
                  <a:pt x="783" y="1844"/>
                </a:lnTo>
                <a:lnTo>
                  <a:pt x="804" y="1834"/>
                </a:lnTo>
                <a:lnTo>
                  <a:pt x="826" y="1823"/>
                </a:lnTo>
                <a:lnTo>
                  <a:pt x="845" y="1812"/>
                </a:lnTo>
                <a:lnTo>
                  <a:pt x="864" y="1800"/>
                </a:lnTo>
                <a:lnTo>
                  <a:pt x="883" y="1786"/>
                </a:lnTo>
                <a:lnTo>
                  <a:pt x="900" y="1772"/>
                </a:lnTo>
                <a:lnTo>
                  <a:pt x="916" y="1757"/>
                </a:lnTo>
                <a:lnTo>
                  <a:pt x="932" y="1740"/>
                </a:lnTo>
                <a:lnTo>
                  <a:pt x="946" y="1724"/>
                </a:lnTo>
                <a:lnTo>
                  <a:pt x="959" y="1707"/>
                </a:lnTo>
                <a:lnTo>
                  <a:pt x="971" y="1689"/>
                </a:lnTo>
                <a:lnTo>
                  <a:pt x="982" y="1670"/>
                </a:lnTo>
                <a:lnTo>
                  <a:pt x="993" y="1651"/>
                </a:lnTo>
                <a:lnTo>
                  <a:pt x="1002" y="1630"/>
                </a:lnTo>
                <a:lnTo>
                  <a:pt x="1009" y="1610"/>
                </a:lnTo>
                <a:lnTo>
                  <a:pt x="1016" y="1588"/>
                </a:lnTo>
                <a:lnTo>
                  <a:pt x="1022" y="1566"/>
                </a:lnTo>
                <a:lnTo>
                  <a:pt x="1027" y="1542"/>
                </a:lnTo>
                <a:lnTo>
                  <a:pt x="1030" y="1519"/>
                </a:lnTo>
                <a:lnTo>
                  <a:pt x="1033" y="1494"/>
                </a:lnTo>
                <a:lnTo>
                  <a:pt x="1034" y="1470"/>
                </a:lnTo>
                <a:lnTo>
                  <a:pt x="1035" y="1443"/>
                </a:lnTo>
                <a:close/>
                <a:moveTo>
                  <a:pt x="2206" y="1864"/>
                </a:moveTo>
                <a:lnTo>
                  <a:pt x="2467" y="1864"/>
                </a:lnTo>
                <a:lnTo>
                  <a:pt x="2467" y="364"/>
                </a:lnTo>
                <a:lnTo>
                  <a:pt x="2232" y="364"/>
                </a:lnTo>
                <a:lnTo>
                  <a:pt x="2236" y="1049"/>
                </a:lnTo>
                <a:lnTo>
                  <a:pt x="2236" y="1076"/>
                </a:lnTo>
                <a:lnTo>
                  <a:pt x="2237" y="1103"/>
                </a:lnTo>
                <a:lnTo>
                  <a:pt x="2238" y="1133"/>
                </a:lnTo>
                <a:lnTo>
                  <a:pt x="2238" y="1162"/>
                </a:lnTo>
                <a:lnTo>
                  <a:pt x="2240" y="1194"/>
                </a:lnTo>
                <a:lnTo>
                  <a:pt x="2241" y="1225"/>
                </a:lnTo>
                <a:lnTo>
                  <a:pt x="2242" y="1254"/>
                </a:lnTo>
                <a:lnTo>
                  <a:pt x="2244" y="1285"/>
                </a:lnTo>
                <a:lnTo>
                  <a:pt x="2245" y="1315"/>
                </a:lnTo>
                <a:lnTo>
                  <a:pt x="2247" y="1343"/>
                </a:lnTo>
                <a:lnTo>
                  <a:pt x="2249" y="1371"/>
                </a:lnTo>
                <a:lnTo>
                  <a:pt x="2251" y="1397"/>
                </a:lnTo>
                <a:lnTo>
                  <a:pt x="2253" y="1421"/>
                </a:lnTo>
                <a:lnTo>
                  <a:pt x="2255" y="1442"/>
                </a:lnTo>
                <a:lnTo>
                  <a:pt x="2256" y="1461"/>
                </a:lnTo>
                <a:lnTo>
                  <a:pt x="2258" y="1476"/>
                </a:lnTo>
                <a:lnTo>
                  <a:pt x="2251" y="1482"/>
                </a:lnTo>
                <a:lnTo>
                  <a:pt x="2247" y="1469"/>
                </a:lnTo>
                <a:lnTo>
                  <a:pt x="2243" y="1451"/>
                </a:lnTo>
                <a:lnTo>
                  <a:pt x="2237" y="1433"/>
                </a:lnTo>
                <a:lnTo>
                  <a:pt x="2230" y="1412"/>
                </a:lnTo>
                <a:lnTo>
                  <a:pt x="2221" y="1389"/>
                </a:lnTo>
                <a:lnTo>
                  <a:pt x="2213" y="1366"/>
                </a:lnTo>
                <a:lnTo>
                  <a:pt x="2204" y="1341"/>
                </a:lnTo>
                <a:lnTo>
                  <a:pt x="2194" y="1316"/>
                </a:lnTo>
                <a:lnTo>
                  <a:pt x="2184" y="1289"/>
                </a:lnTo>
                <a:lnTo>
                  <a:pt x="2173" y="1262"/>
                </a:lnTo>
                <a:lnTo>
                  <a:pt x="2160" y="1235"/>
                </a:lnTo>
                <a:lnTo>
                  <a:pt x="2148" y="1206"/>
                </a:lnTo>
                <a:lnTo>
                  <a:pt x="2136" y="1178"/>
                </a:lnTo>
                <a:lnTo>
                  <a:pt x="2124" y="1150"/>
                </a:lnTo>
                <a:lnTo>
                  <a:pt x="2110" y="1123"/>
                </a:lnTo>
                <a:lnTo>
                  <a:pt x="2098" y="1097"/>
                </a:lnTo>
                <a:lnTo>
                  <a:pt x="1735" y="364"/>
                </a:lnTo>
                <a:lnTo>
                  <a:pt x="1454" y="364"/>
                </a:lnTo>
                <a:lnTo>
                  <a:pt x="1454" y="1864"/>
                </a:lnTo>
                <a:lnTo>
                  <a:pt x="1698" y="1864"/>
                </a:lnTo>
                <a:lnTo>
                  <a:pt x="1690" y="1138"/>
                </a:lnTo>
                <a:lnTo>
                  <a:pt x="1689" y="1112"/>
                </a:lnTo>
                <a:lnTo>
                  <a:pt x="1688" y="1088"/>
                </a:lnTo>
                <a:lnTo>
                  <a:pt x="1688" y="1062"/>
                </a:lnTo>
                <a:lnTo>
                  <a:pt x="1687" y="1036"/>
                </a:lnTo>
                <a:lnTo>
                  <a:pt x="1687" y="1009"/>
                </a:lnTo>
                <a:lnTo>
                  <a:pt x="1686" y="983"/>
                </a:lnTo>
                <a:lnTo>
                  <a:pt x="1686" y="956"/>
                </a:lnTo>
                <a:lnTo>
                  <a:pt x="1685" y="928"/>
                </a:lnTo>
                <a:lnTo>
                  <a:pt x="1685" y="902"/>
                </a:lnTo>
                <a:lnTo>
                  <a:pt x="1684" y="874"/>
                </a:lnTo>
                <a:lnTo>
                  <a:pt x="1683" y="849"/>
                </a:lnTo>
                <a:lnTo>
                  <a:pt x="1682" y="822"/>
                </a:lnTo>
                <a:lnTo>
                  <a:pt x="1680" y="797"/>
                </a:lnTo>
                <a:lnTo>
                  <a:pt x="1678" y="771"/>
                </a:lnTo>
                <a:lnTo>
                  <a:pt x="1677" y="747"/>
                </a:lnTo>
                <a:lnTo>
                  <a:pt x="1675" y="722"/>
                </a:lnTo>
                <a:lnTo>
                  <a:pt x="1681" y="715"/>
                </a:lnTo>
                <a:lnTo>
                  <a:pt x="1687" y="732"/>
                </a:lnTo>
                <a:lnTo>
                  <a:pt x="1694" y="753"/>
                </a:lnTo>
                <a:lnTo>
                  <a:pt x="1702" y="774"/>
                </a:lnTo>
                <a:lnTo>
                  <a:pt x="1712" y="799"/>
                </a:lnTo>
                <a:lnTo>
                  <a:pt x="1723" y="824"/>
                </a:lnTo>
                <a:lnTo>
                  <a:pt x="1734" y="852"/>
                </a:lnTo>
                <a:lnTo>
                  <a:pt x="1745" y="879"/>
                </a:lnTo>
                <a:lnTo>
                  <a:pt x="1757" y="908"/>
                </a:lnTo>
                <a:lnTo>
                  <a:pt x="1770" y="938"/>
                </a:lnTo>
                <a:lnTo>
                  <a:pt x="1784" y="968"/>
                </a:lnTo>
                <a:lnTo>
                  <a:pt x="1797" y="1000"/>
                </a:lnTo>
                <a:lnTo>
                  <a:pt x="1811" y="1032"/>
                </a:lnTo>
                <a:lnTo>
                  <a:pt x="1826" y="1064"/>
                </a:lnTo>
                <a:lnTo>
                  <a:pt x="1841" y="1096"/>
                </a:lnTo>
                <a:lnTo>
                  <a:pt x="1856" y="1128"/>
                </a:lnTo>
                <a:lnTo>
                  <a:pt x="1871" y="1159"/>
                </a:lnTo>
                <a:lnTo>
                  <a:pt x="2206" y="1864"/>
                </a:lnTo>
                <a:close/>
                <a:moveTo>
                  <a:pt x="2896" y="1864"/>
                </a:moveTo>
                <a:lnTo>
                  <a:pt x="3152" y="1864"/>
                </a:lnTo>
                <a:lnTo>
                  <a:pt x="3152" y="364"/>
                </a:lnTo>
                <a:lnTo>
                  <a:pt x="2896" y="364"/>
                </a:lnTo>
                <a:lnTo>
                  <a:pt x="2896" y="1864"/>
                </a:lnTo>
                <a:close/>
                <a:moveTo>
                  <a:pt x="4121" y="1870"/>
                </a:moveTo>
                <a:lnTo>
                  <a:pt x="4635" y="364"/>
                </a:lnTo>
                <a:lnTo>
                  <a:pt x="4377" y="364"/>
                </a:lnTo>
                <a:lnTo>
                  <a:pt x="4102" y="1200"/>
                </a:lnTo>
                <a:lnTo>
                  <a:pt x="4089" y="1241"/>
                </a:lnTo>
                <a:lnTo>
                  <a:pt x="4076" y="1279"/>
                </a:lnTo>
                <a:lnTo>
                  <a:pt x="4065" y="1315"/>
                </a:lnTo>
                <a:lnTo>
                  <a:pt x="4056" y="1346"/>
                </a:lnTo>
                <a:lnTo>
                  <a:pt x="4047" y="1375"/>
                </a:lnTo>
                <a:lnTo>
                  <a:pt x="4040" y="1400"/>
                </a:lnTo>
                <a:lnTo>
                  <a:pt x="4034" y="1424"/>
                </a:lnTo>
                <a:lnTo>
                  <a:pt x="4029" y="1443"/>
                </a:lnTo>
                <a:lnTo>
                  <a:pt x="4011" y="1515"/>
                </a:lnTo>
                <a:lnTo>
                  <a:pt x="4007" y="1515"/>
                </a:lnTo>
                <a:lnTo>
                  <a:pt x="3990" y="1437"/>
                </a:lnTo>
                <a:lnTo>
                  <a:pt x="3986" y="1416"/>
                </a:lnTo>
                <a:lnTo>
                  <a:pt x="3981" y="1393"/>
                </a:lnTo>
                <a:lnTo>
                  <a:pt x="3975" y="1368"/>
                </a:lnTo>
                <a:lnTo>
                  <a:pt x="3968" y="1341"/>
                </a:lnTo>
                <a:lnTo>
                  <a:pt x="3959" y="1313"/>
                </a:lnTo>
                <a:lnTo>
                  <a:pt x="3950" y="1281"/>
                </a:lnTo>
                <a:lnTo>
                  <a:pt x="3940" y="1248"/>
                </a:lnTo>
                <a:lnTo>
                  <a:pt x="3929" y="1213"/>
                </a:lnTo>
                <a:lnTo>
                  <a:pt x="3659" y="364"/>
                </a:lnTo>
                <a:lnTo>
                  <a:pt x="3387" y="364"/>
                </a:lnTo>
                <a:lnTo>
                  <a:pt x="3890" y="1870"/>
                </a:lnTo>
                <a:lnTo>
                  <a:pt x="4121" y="1870"/>
                </a:lnTo>
                <a:close/>
                <a:moveTo>
                  <a:pt x="4871" y="1864"/>
                </a:moveTo>
                <a:lnTo>
                  <a:pt x="5722" y="1864"/>
                </a:lnTo>
                <a:lnTo>
                  <a:pt x="5722" y="1652"/>
                </a:lnTo>
                <a:lnTo>
                  <a:pt x="5124" y="1652"/>
                </a:lnTo>
                <a:lnTo>
                  <a:pt x="5124" y="1184"/>
                </a:lnTo>
                <a:lnTo>
                  <a:pt x="5579" y="1184"/>
                </a:lnTo>
                <a:lnTo>
                  <a:pt x="5579" y="977"/>
                </a:lnTo>
                <a:lnTo>
                  <a:pt x="5119" y="977"/>
                </a:lnTo>
                <a:lnTo>
                  <a:pt x="5119" y="568"/>
                </a:lnTo>
                <a:lnTo>
                  <a:pt x="5668" y="568"/>
                </a:lnTo>
                <a:lnTo>
                  <a:pt x="5700" y="364"/>
                </a:lnTo>
                <a:lnTo>
                  <a:pt x="4871" y="364"/>
                </a:lnTo>
                <a:lnTo>
                  <a:pt x="4871" y="1864"/>
                </a:lnTo>
                <a:close/>
                <a:moveTo>
                  <a:pt x="6759" y="1864"/>
                </a:moveTo>
                <a:lnTo>
                  <a:pt x="7055" y="1864"/>
                </a:lnTo>
                <a:lnTo>
                  <a:pt x="6835" y="1505"/>
                </a:lnTo>
                <a:lnTo>
                  <a:pt x="6819" y="1480"/>
                </a:lnTo>
                <a:lnTo>
                  <a:pt x="6804" y="1457"/>
                </a:lnTo>
                <a:lnTo>
                  <a:pt x="6789" y="1432"/>
                </a:lnTo>
                <a:lnTo>
                  <a:pt x="6772" y="1407"/>
                </a:lnTo>
                <a:lnTo>
                  <a:pt x="6757" y="1384"/>
                </a:lnTo>
                <a:lnTo>
                  <a:pt x="6742" y="1361"/>
                </a:lnTo>
                <a:lnTo>
                  <a:pt x="6726" y="1339"/>
                </a:lnTo>
                <a:lnTo>
                  <a:pt x="6710" y="1318"/>
                </a:lnTo>
                <a:lnTo>
                  <a:pt x="6695" y="1298"/>
                </a:lnTo>
                <a:lnTo>
                  <a:pt x="6680" y="1279"/>
                </a:lnTo>
                <a:lnTo>
                  <a:pt x="6666" y="1262"/>
                </a:lnTo>
                <a:lnTo>
                  <a:pt x="6652" y="1246"/>
                </a:lnTo>
                <a:lnTo>
                  <a:pt x="6639" y="1232"/>
                </a:lnTo>
                <a:lnTo>
                  <a:pt x="6626" y="1221"/>
                </a:lnTo>
                <a:lnTo>
                  <a:pt x="6615" y="1211"/>
                </a:lnTo>
                <a:lnTo>
                  <a:pt x="6603" y="1205"/>
                </a:lnTo>
                <a:lnTo>
                  <a:pt x="6625" y="1204"/>
                </a:lnTo>
                <a:lnTo>
                  <a:pt x="6645" y="1203"/>
                </a:lnTo>
                <a:lnTo>
                  <a:pt x="6666" y="1200"/>
                </a:lnTo>
                <a:lnTo>
                  <a:pt x="6686" y="1196"/>
                </a:lnTo>
                <a:lnTo>
                  <a:pt x="6704" y="1192"/>
                </a:lnTo>
                <a:lnTo>
                  <a:pt x="6724" y="1186"/>
                </a:lnTo>
                <a:lnTo>
                  <a:pt x="6741" y="1179"/>
                </a:lnTo>
                <a:lnTo>
                  <a:pt x="6759" y="1171"/>
                </a:lnTo>
                <a:lnTo>
                  <a:pt x="6776" y="1161"/>
                </a:lnTo>
                <a:lnTo>
                  <a:pt x="6792" y="1152"/>
                </a:lnTo>
                <a:lnTo>
                  <a:pt x="6808" y="1141"/>
                </a:lnTo>
                <a:lnTo>
                  <a:pt x="6823" y="1131"/>
                </a:lnTo>
                <a:lnTo>
                  <a:pt x="6838" y="1118"/>
                </a:lnTo>
                <a:lnTo>
                  <a:pt x="6851" y="1106"/>
                </a:lnTo>
                <a:lnTo>
                  <a:pt x="6864" y="1093"/>
                </a:lnTo>
                <a:lnTo>
                  <a:pt x="6876" y="1080"/>
                </a:lnTo>
                <a:lnTo>
                  <a:pt x="6889" y="1065"/>
                </a:lnTo>
                <a:lnTo>
                  <a:pt x="6900" y="1050"/>
                </a:lnTo>
                <a:lnTo>
                  <a:pt x="6910" y="1035"/>
                </a:lnTo>
                <a:lnTo>
                  <a:pt x="6919" y="1018"/>
                </a:lnTo>
                <a:lnTo>
                  <a:pt x="6928" y="1002"/>
                </a:lnTo>
                <a:lnTo>
                  <a:pt x="6936" y="985"/>
                </a:lnTo>
                <a:lnTo>
                  <a:pt x="6944" y="966"/>
                </a:lnTo>
                <a:lnTo>
                  <a:pt x="6951" y="948"/>
                </a:lnTo>
                <a:lnTo>
                  <a:pt x="6956" y="929"/>
                </a:lnTo>
                <a:lnTo>
                  <a:pt x="6961" y="910"/>
                </a:lnTo>
                <a:lnTo>
                  <a:pt x="6965" y="892"/>
                </a:lnTo>
                <a:lnTo>
                  <a:pt x="6969" y="872"/>
                </a:lnTo>
                <a:lnTo>
                  <a:pt x="6971" y="853"/>
                </a:lnTo>
                <a:lnTo>
                  <a:pt x="6973" y="833"/>
                </a:lnTo>
                <a:lnTo>
                  <a:pt x="6974" y="813"/>
                </a:lnTo>
                <a:lnTo>
                  <a:pt x="6975" y="794"/>
                </a:lnTo>
                <a:lnTo>
                  <a:pt x="6974" y="772"/>
                </a:lnTo>
                <a:lnTo>
                  <a:pt x="6973" y="751"/>
                </a:lnTo>
                <a:lnTo>
                  <a:pt x="6971" y="729"/>
                </a:lnTo>
                <a:lnTo>
                  <a:pt x="6968" y="709"/>
                </a:lnTo>
                <a:lnTo>
                  <a:pt x="6964" y="688"/>
                </a:lnTo>
                <a:lnTo>
                  <a:pt x="6959" y="668"/>
                </a:lnTo>
                <a:lnTo>
                  <a:pt x="6953" y="649"/>
                </a:lnTo>
                <a:lnTo>
                  <a:pt x="6946" y="628"/>
                </a:lnTo>
                <a:lnTo>
                  <a:pt x="6938" y="610"/>
                </a:lnTo>
                <a:lnTo>
                  <a:pt x="6929" y="590"/>
                </a:lnTo>
                <a:lnTo>
                  <a:pt x="6920" y="573"/>
                </a:lnTo>
                <a:lnTo>
                  <a:pt x="6909" y="556"/>
                </a:lnTo>
                <a:lnTo>
                  <a:pt x="6898" y="538"/>
                </a:lnTo>
                <a:lnTo>
                  <a:pt x="6885" y="523"/>
                </a:lnTo>
                <a:lnTo>
                  <a:pt x="6871" y="507"/>
                </a:lnTo>
                <a:lnTo>
                  <a:pt x="6857" y="492"/>
                </a:lnTo>
                <a:lnTo>
                  <a:pt x="6842" y="478"/>
                </a:lnTo>
                <a:lnTo>
                  <a:pt x="6825" y="465"/>
                </a:lnTo>
                <a:lnTo>
                  <a:pt x="6808" y="451"/>
                </a:lnTo>
                <a:lnTo>
                  <a:pt x="6790" y="439"/>
                </a:lnTo>
                <a:lnTo>
                  <a:pt x="6770" y="428"/>
                </a:lnTo>
                <a:lnTo>
                  <a:pt x="6750" y="418"/>
                </a:lnTo>
                <a:lnTo>
                  <a:pt x="6729" y="408"/>
                </a:lnTo>
                <a:lnTo>
                  <a:pt x="6706" y="398"/>
                </a:lnTo>
                <a:lnTo>
                  <a:pt x="6683" y="391"/>
                </a:lnTo>
                <a:lnTo>
                  <a:pt x="6658" y="384"/>
                </a:lnTo>
                <a:lnTo>
                  <a:pt x="6632" y="378"/>
                </a:lnTo>
                <a:lnTo>
                  <a:pt x="6606" y="373"/>
                </a:lnTo>
                <a:lnTo>
                  <a:pt x="6578" y="369"/>
                </a:lnTo>
                <a:lnTo>
                  <a:pt x="6550" y="367"/>
                </a:lnTo>
                <a:lnTo>
                  <a:pt x="6520" y="365"/>
                </a:lnTo>
                <a:lnTo>
                  <a:pt x="6488" y="364"/>
                </a:lnTo>
                <a:lnTo>
                  <a:pt x="6033" y="364"/>
                </a:lnTo>
                <a:lnTo>
                  <a:pt x="6033" y="1864"/>
                </a:lnTo>
                <a:lnTo>
                  <a:pt x="6278" y="1864"/>
                </a:lnTo>
                <a:lnTo>
                  <a:pt x="6278" y="1215"/>
                </a:lnTo>
                <a:lnTo>
                  <a:pt x="6294" y="1218"/>
                </a:lnTo>
                <a:lnTo>
                  <a:pt x="6309" y="1221"/>
                </a:lnTo>
                <a:lnTo>
                  <a:pt x="6322" y="1224"/>
                </a:lnTo>
                <a:lnTo>
                  <a:pt x="6334" y="1229"/>
                </a:lnTo>
                <a:lnTo>
                  <a:pt x="6343" y="1235"/>
                </a:lnTo>
                <a:lnTo>
                  <a:pt x="6353" y="1242"/>
                </a:lnTo>
                <a:lnTo>
                  <a:pt x="6364" y="1251"/>
                </a:lnTo>
                <a:lnTo>
                  <a:pt x="6374" y="1261"/>
                </a:lnTo>
                <a:lnTo>
                  <a:pt x="6405" y="1294"/>
                </a:lnTo>
                <a:lnTo>
                  <a:pt x="6434" y="1330"/>
                </a:lnTo>
                <a:lnTo>
                  <a:pt x="6464" y="1368"/>
                </a:lnTo>
                <a:lnTo>
                  <a:pt x="6494" y="1409"/>
                </a:lnTo>
                <a:lnTo>
                  <a:pt x="6508" y="1431"/>
                </a:lnTo>
                <a:lnTo>
                  <a:pt x="6523" y="1454"/>
                </a:lnTo>
                <a:lnTo>
                  <a:pt x="6539" y="1480"/>
                </a:lnTo>
                <a:lnTo>
                  <a:pt x="6557" y="1507"/>
                </a:lnTo>
                <a:lnTo>
                  <a:pt x="6574" y="1535"/>
                </a:lnTo>
                <a:lnTo>
                  <a:pt x="6591" y="1566"/>
                </a:lnTo>
                <a:lnTo>
                  <a:pt x="6611" y="1598"/>
                </a:lnTo>
                <a:lnTo>
                  <a:pt x="6629" y="1632"/>
                </a:lnTo>
                <a:lnTo>
                  <a:pt x="6759" y="1864"/>
                </a:lnTo>
                <a:close/>
                <a:moveTo>
                  <a:pt x="6715" y="796"/>
                </a:moveTo>
                <a:lnTo>
                  <a:pt x="6715" y="810"/>
                </a:lnTo>
                <a:lnTo>
                  <a:pt x="6714" y="824"/>
                </a:lnTo>
                <a:lnTo>
                  <a:pt x="6713" y="838"/>
                </a:lnTo>
                <a:lnTo>
                  <a:pt x="6711" y="851"/>
                </a:lnTo>
                <a:lnTo>
                  <a:pt x="6708" y="864"/>
                </a:lnTo>
                <a:lnTo>
                  <a:pt x="6705" y="876"/>
                </a:lnTo>
                <a:lnTo>
                  <a:pt x="6701" y="889"/>
                </a:lnTo>
                <a:lnTo>
                  <a:pt x="6697" y="901"/>
                </a:lnTo>
                <a:lnTo>
                  <a:pt x="6692" y="912"/>
                </a:lnTo>
                <a:lnTo>
                  <a:pt x="6687" y="922"/>
                </a:lnTo>
                <a:lnTo>
                  <a:pt x="6682" y="934"/>
                </a:lnTo>
                <a:lnTo>
                  <a:pt x="6676" y="943"/>
                </a:lnTo>
                <a:lnTo>
                  <a:pt x="6670" y="952"/>
                </a:lnTo>
                <a:lnTo>
                  <a:pt x="6664" y="961"/>
                </a:lnTo>
                <a:lnTo>
                  <a:pt x="6656" y="969"/>
                </a:lnTo>
                <a:lnTo>
                  <a:pt x="6649" y="977"/>
                </a:lnTo>
                <a:lnTo>
                  <a:pt x="6640" y="986"/>
                </a:lnTo>
                <a:lnTo>
                  <a:pt x="6630" y="994"/>
                </a:lnTo>
                <a:lnTo>
                  <a:pt x="6620" y="1001"/>
                </a:lnTo>
                <a:lnTo>
                  <a:pt x="6609" y="1007"/>
                </a:lnTo>
                <a:lnTo>
                  <a:pt x="6597" y="1013"/>
                </a:lnTo>
                <a:lnTo>
                  <a:pt x="6585" y="1018"/>
                </a:lnTo>
                <a:lnTo>
                  <a:pt x="6572" y="1022"/>
                </a:lnTo>
                <a:lnTo>
                  <a:pt x="6558" y="1027"/>
                </a:lnTo>
                <a:lnTo>
                  <a:pt x="6543" y="1030"/>
                </a:lnTo>
                <a:lnTo>
                  <a:pt x="6527" y="1033"/>
                </a:lnTo>
                <a:lnTo>
                  <a:pt x="6510" y="1035"/>
                </a:lnTo>
                <a:lnTo>
                  <a:pt x="6491" y="1037"/>
                </a:lnTo>
                <a:lnTo>
                  <a:pt x="6472" y="1039"/>
                </a:lnTo>
                <a:lnTo>
                  <a:pt x="6451" y="1040"/>
                </a:lnTo>
                <a:lnTo>
                  <a:pt x="6428" y="1040"/>
                </a:lnTo>
                <a:lnTo>
                  <a:pt x="6405" y="1041"/>
                </a:lnTo>
                <a:lnTo>
                  <a:pt x="6278" y="1041"/>
                </a:lnTo>
                <a:lnTo>
                  <a:pt x="6278" y="566"/>
                </a:lnTo>
                <a:lnTo>
                  <a:pt x="6413" y="566"/>
                </a:lnTo>
                <a:lnTo>
                  <a:pt x="6454" y="567"/>
                </a:lnTo>
                <a:lnTo>
                  <a:pt x="6490" y="569"/>
                </a:lnTo>
                <a:lnTo>
                  <a:pt x="6508" y="571"/>
                </a:lnTo>
                <a:lnTo>
                  <a:pt x="6524" y="574"/>
                </a:lnTo>
                <a:lnTo>
                  <a:pt x="6540" y="577"/>
                </a:lnTo>
                <a:lnTo>
                  <a:pt x="6555" y="580"/>
                </a:lnTo>
                <a:lnTo>
                  <a:pt x="6569" y="584"/>
                </a:lnTo>
                <a:lnTo>
                  <a:pt x="6583" y="588"/>
                </a:lnTo>
                <a:lnTo>
                  <a:pt x="6595" y="592"/>
                </a:lnTo>
                <a:lnTo>
                  <a:pt x="6608" y="598"/>
                </a:lnTo>
                <a:lnTo>
                  <a:pt x="6619" y="604"/>
                </a:lnTo>
                <a:lnTo>
                  <a:pt x="6629" y="610"/>
                </a:lnTo>
                <a:lnTo>
                  <a:pt x="6639" y="616"/>
                </a:lnTo>
                <a:lnTo>
                  <a:pt x="6647" y="623"/>
                </a:lnTo>
                <a:lnTo>
                  <a:pt x="6655" y="630"/>
                </a:lnTo>
                <a:lnTo>
                  <a:pt x="6664" y="638"/>
                </a:lnTo>
                <a:lnTo>
                  <a:pt x="6671" y="647"/>
                </a:lnTo>
                <a:lnTo>
                  <a:pt x="6678" y="656"/>
                </a:lnTo>
                <a:lnTo>
                  <a:pt x="6684" y="665"/>
                </a:lnTo>
                <a:lnTo>
                  <a:pt x="6689" y="674"/>
                </a:lnTo>
                <a:lnTo>
                  <a:pt x="6694" y="684"/>
                </a:lnTo>
                <a:lnTo>
                  <a:pt x="6699" y="695"/>
                </a:lnTo>
                <a:lnTo>
                  <a:pt x="6702" y="706"/>
                </a:lnTo>
                <a:lnTo>
                  <a:pt x="6706" y="717"/>
                </a:lnTo>
                <a:lnTo>
                  <a:pt x="6709" y="729"/>
                </a:lnTo>
                <a:lnTo>
                  <a:pt x="6711" y="742"/>
                </a:lnTo>
                <a:lnTo>
                  <a:pt x="6713" y="755"/>
                </a:lnTo>
                <a:lnTo>
                  <a:pt x="6714" y="768"/>
                </a:lnTo>
                <a:lnTo>
                  <a:pt x="6715" y="781"/>
                </a:lnTo>
                <a:lnTo>
                  <a:pt x="6715" y="796"/>
                </a:lnTo>
                <a:close/>
                <a:moveTo>
                  <a:pt x="8353" y="1411"/>
                </a:moveTo>
                <a:lnTo>
                  <a:pt x="8353" y="1390"/>
                </a:lnTo>
                <a:lnTo>
                  <a:pt x="8352" y="1370"/>
                </a:lnTo>
                <a:lnTo>
                  <a:pt x="8350" y="1350"/>
                </a:lnTo>
                <a:lnTo>
                  <a:pt x="8347" y="1331"/>
                </a:lnTo>
                <a:lnTo>
                  <a:pt x="8342" y="1311"/>
                </a:lnTo>
                <a:lnTo>
                  <a:pt x="8338" y="1293"/>
                </a:lnTo>
                <a:lnTo>
                  <a:pt x="8333" y="1276"/>
                </a:lnTo>
                <a:lnTo>
                  <a:pt x="8327" y="1257"/>
                </a:lnTo>
                <a:lnTo>
                  <a:pt x="8320" y="1241"/>
                </a:lnTo>
                <a:lnTo>
                  <a:pt x="8313" y="1225"/>
                </a:lnTo>
                <a:lnTo>
                  <a:pt x="8305" y="1208"/>
                </a:lnTo>
                <a:lnTo>
                  <a:pt x="8296" y="1193"/>
                </a:lnTo>
                <a:lnTo>
                  <a:pt x="8285" y="1179"/>
                </a:lnTo>
                <a:lnTo>
                  <a:pt x="8274" y="1164"/>
                </a:lnTo>
                <a:lnTo>
                  <a:pt x="8263" y="1150"/>
                </a:lnTo>
                <a:lnTo>
                  <a:pt x="8251" y="1137"/>
                </a:lnTo>
                <a:lnTo>
                  <a:pt x="8238" y="1124"/>
                </a:lnTo>
                <a:lnTo>
                  <a:pt x="8223" y="1111"/>
                </a:lnTo>
                <a:lnTo>
                  <a:pt x="8210" y="1099"/>
                </a:lnTo>
                <a:lnTo>
                  <a:pt x="8196" y="1088"/>
                </a:lnTo>
                <a:lnTo>
                  <a:pt x="8181" y="1077"/>
                </a:lnTo>
                <a:lnTo>
                  <a:pt x="8165" y="1066"/>
                </a:lnTo>
                <a:lnTo>
                  <a:pt x="8149" y="1056"/>
                </a:lnTo>
                <a:lnTo>
                  <a:pt x="8133" y="1046"/>
                </a:lnTo>
                <a:lnTo>
                  <a:pt x="8116" y="1037"/>
                </a:lnTo>
                <a:lnTo>
                  <a:pt x="8099" y="1028"/>
                </a:lnTo>
                <a:lnTo>
                  <a:pt x="8081" y="1019"/>
                </a:lnTo>
                <a:lnTo>
                  <a:pt x="8063" y="1011"/>
                </a:lnTo>
                <a:lnTo>
                  <a:pt x="8044" y="1004"/>
                </a:lnTo>
                <a:lnTo>
                  <a:pt x="8026" y="997"/>
                </a:lnTo>
                <a:lnTo>
                  <a:pt x="8005" y="990"/>
                </a:lnTo>
                <a:lnTo>
                  <a:pt x="7986" y="984"/>
                </a:lnTo>
                <a:lnTo>
                  <a:pt x="7809" y="932"/>
                </a:lnTo>
                <a:lnTo>
                  <a:pt x="7782" y="923"/>
                </a:lnTo>
                <a:lnTo>
                  <a:pt x="7758" y="915"/>
                </a:lnTo>
                <a:lnTo>
                  <a:pt x="7736" y="906"/>
                </a:lnTo>
                <a:lnTo>
                  <a:pt x="7715" y="897"/>
                </a:lnTo>
                <a:lnTo>
                  <a:pt x="7697" y="888"/>
                </a:lnTo>
                <a:lnTo>
                  <a:pt x="7681" y="878"/>
                </a:lnTo>
                <a:lnTo>
                  <a:pt x="7666" y="868"/>
                </a:lnTo>
                <a:lnTo>
                  <a:pt x="7654" y="858"/>
                </a:lnTo>
                <a:lnTo>
                  <a:pt x="7644" y="848"/>
                </a:lnTo>
                <a:lnTo>
                  <a:pt x="7635" y="836"/>
                </a:lnTo>
                <a:lnTo>
                  <a:pt x="7627" y="823"/>
                </a:lnTo>
                <a:lnTo>
                  <a:pt x="7621" y="810"/>
                </a:lnTo>
                <a:lnTo>
                  <a:pt x="7617" y="796"/>
                </a:lnTo>
                <a:lnTo>
                  <a:pt x="7612" y="780"/>
                </a:lnTo>
                <a:lnTo>
                  <a:pt x="7610" y="765"/>
                </a:lnTo>
                <a:lnTo>
                  <a:pt x="7610" y="748"/>
                </a:lnTo>
                <a:lnTo>
                  <a:pt x="7610" y="736"/>
                </a:lnTo>
                <a:lnTo>
                  <a:pt x="7611" y="725"/>
                </a:lnTo>
                <a:lnTo>
                  <a:pt x="7612" y="714"/>
                </a:lnTo>
                <a:lnTo>
                  <a:pt x="7614" y="704"/>
                </a:lnTo>
                <a:lnTo>
                  <a:pt x="7617" y="694"/>
                </a:lnTo>
                <a:lnTo>
                  <a:pt x="7620" y="683"/>
                </a:lnTo>
                <a:lnTo>
                  <a:pt x="7623" y="673"/>
                </a:lnTo>
                <a:lnTo>
                  <a:pt x="7627" y="664"/>
                </a:lnTo>
                <a:lnTo>
                  <a:pt x="7631" y="655"/>
                </a:lnTo>
                <a:lnTo>
                  <a:pt x="7636" y="647"/>
                </a:lnTo>
                <a:lnTo>
                  <a:pt x="7642" y="637"/>
                </a:lnTo>
                <a:lnTo>
                  <a:pt x="7647" y="629"/>
                </a:lnTo>
                <a:lnTo>
                  <a:pt x="7654" y="621"/>
                </a:lnTo>
                <a:lnTo>
                  <a:pt x="7661" y="614"/>
                </a:lnTo>
                <a:lnTo>
                  <a:pt x="7668" y="607"/>
                </a:lnTo>
                <a:lnTo>
                  <a:pt x="7677" y="600"/>
                </a:lnTo>
                <a:lnTo>
                  <a:pt x="7686" y="592"/>
                </a:lnTo>
                <a:lnTo>
                  <a:pt x="7694" y="586"/>
                </a:lnTo>
                <a:lnTo>
                  <a:pt x="7703" y="580"/>
                </a:lnTo>
                <a:lnTo>
                  <a:pt x="7713" y="575"/>
                </a:lnTo>
                <a:lnTo>
                  <a:pt x="7734" y="566"/>
                </a:lnTo>
                <a:lnTo>
                  <a:pt x="7755" y="558"/>
                </a:lnTo>
                <a:lnTo>
                  <a:pt x="7777" y="552"/>
                </a:lnTo>
                <a:lnTo>
                  <a:pt x="7802" y="547"/>
                </a:lnTo>
                <a:lnTo>
                  <a:pt x="7827" y="545"/>
                </a:lnTo>
                <a:lnTo>
                  <a:pt x="7854" y="544"/>
                </a:lnTo>
                <a:lnTo>
                  <a:pt x="7876" y="544"/>
                </a:lnTo>
                <a:lnTo>
                  <a:pt x="7898" y="545"/>
                </a:lnTo>
                <a:lnTo>
                  <a:pt x="7919" y="547"/>
                </a:lnTo>
                <a:lnTo>
                  <a:pt x="7940" y="551"/>
                </a:lnTo>
                <a:lnTo>
                  <a:pt x="7962" y="555"/>
                </a:lnTo>
                <a:lnTo>
                  <a:pt x="7982" y="560"/>
                </a:lnTo>
                <a:lnTo>
                  <a:pt x="8002" y="565"/>
                </a:lnTo>
                <a:lnTo>
                  <a:pt x="8023" y="571"/>
                </a:lnTo>
                <a:lnTo>
                  <a:pt x="8043" y="578"/>
                </a:lnTo>
                <a:lnTo>
                  <a:pt x="8063" y="587"/>
                </a:lnTo>
                <a:lnTo>
                  <a:pt x="8086" y="596"/>
                </a:lnTo>
                <a:lnTo>
                  <a:pt x="8108" y="607"/>
                </a:lnTo>
                <a:lnTo>
                  <a:pt x="8132" y="618"/>
                </a:lnTo>
                <a:lnTo>
                  <a:pt x="8156" y="630"/>
                </a:lnTo>
                <a:lnTo>
                  <a:pt x="8181" y="645"/>
                </a:lnTo>
                <a:lnTo>
                  <a:pt x="8206" y="659"/>
                </a:lnTo>
                <a:lnTo>
                  <a:pt x="8318" y="483"/>
                </a:lnTo>
                <a:lnTo>
                  <a:pt x="8294" y="467"/>
                </a:lnTo>
                <a:lnTo>
                  <a:pt x="8267" y="450"/>
                </a:lnTo>
                <a:lnTo>
                  <a:pt x="8241" y="436"/>
                </a:lnTo>
                <a:lnTo>
                  <a:pt x="8213" y="422"/>
                </a:lnTo>
                <a:lnTo>
                  <a:pt x="8186" y="410"/>
                </a:lnTo>
                <a:lnTo>
                  <a:pt x="8157" y="397"/>
                </a:lnTo>
                <a:lnTo>
                  <a:pt x="8128" y="387"/>
                </a:lnTo>
                <a:lnTo>
                  <a:pt x="8097" y="377"/>
                </a:lnTo>
                <a:lnTo>
                  <a:pt x="8067" y="369"/>
                </a:lnTo>
                <a:lnTo>
                  <a:pt x="8036" y="361"/>
                </a:lnTo>
                <a:lnTo>
                  <a:pt x="8004" y="354"/>
                </a:lnTo>
                <a:lnTo>
                  <a:pt x="7973" y="349"/>
                </a:lnTo>
                <a:lnTo>
                  <a:pt x="7941" y="345"/>
                </a:lnTo>
                <a:lnTo>
                  <a:pt x="7910" y="342"/>
                </a:lnTo>
                <a:lnTo>
                  <a:pt x="7877" y="341"/>
                </a:lnTo>
                <a:lnTo>
                  <a:pt x="7846" y="340"/>
                </a:lnTo>
                <a:lnTo>
                  <a:pt x="7817" y="341"/>
                </a:lnTo>
                <a:lnTo>
                  <a:pt x="7790" y="342"/>
                </a:lnTo>
                <a:lnTo>
                  <a:pt x="7762" y="345"/>
                </a:lnTo>
                <a:lnTo>
                  <a:pt x="7737" y="348"/>
                </a:lnTo>
                <a:lnTo>
                  <a:pt x="7710" y="353"/>
                </a:lnTo>
                <a:lnTo>
                  <a:pt x="7686" y="359"/>
                </a:lnTo>
                <a:lnTo>
                  <a:pt x="7661" y="366"/>
                </a:lnTo>
                <a:lnTo>
                  <a:pt x="7638" y="373"/>
                </a:lnTo>
                <a:lnTo>
                  <a:pt x="7615" y="381"/>
                </a:lnTo>
                <a:lnTo>
                  <a:pt x="7593" y="391"/>
                </a:lnTo>
                <a:lnTo>
                  <a:pt x="7572" y="401"/>
                </a:lnTo>
                <a:lnTo>
                  <a:pt x="7551" y="412"/>
                </a:lnTo>
                <a:lnTo>
                  <a:pt x="7532" y="424"/>
                </a:lnTo>
                <a:lnTo>
                  <a:pt x="7514" y="436"/>
                </a:lnTo>
                <a:lnTo>
                  <a:pt x="7495" y="449"/>
                </a:lnTo>
                <a:lnTo>
                  <a:pt x="7478" y="464"/>
                </a:lnTo>
                <a:lnTo>
                  <a:pt x="7462" y="479"/>
                </a:lnTo>
                <a:lnTo>
                  <a:pt x="7446" y="494"/>
                </a:lnTo>
                <a:lnTo>
                  <a:pt x="7432" y="511"/>
                </a:lnTo>
                <a:lnTo>
                  <a:pt x="7419" y="528"/>
                </a:lnTo>
                <a:lnTo>
                  <a:pt x="7406" y="545"/>
                </a:lnTo>
                <a:lnTo>
                  <a:pt x="7395" y="565"/>
                </a:lnTo>
                <a:lnTo>
                  <a:pt x="7384" y="583"/>
                </a:lnTo>
                <a:lnTo>
                  <a:pt x="7374" y="604"/>
                </a:lnTo>
                <a:lnTo>
                  <a:pt x="7366" y="624"/>
                </a:lnTo>
                <a:lnTo>
                  <a:pt x="7358" y="646"/>
                </a:lnTo>
                <a:lnTo>
                  <a:pt x="7352" y="667"/>
                </a:lnTo>
                <a:lnTo>
                  <a:pt x="7347" y="689"/>
                </a:lnTo>
                <a:lnTo>
                  <a:pt x="7343" y="713"/>
                </a:lnTo>
                <a:lnTo>
                  <a:pt x="7340" y="736"/>
                </a:lnTo>
                <a:lnTo>
                  <a:pt x="7339" y="760"/>
                </a:lnTo>
                <a:lnTo>
                  <a:pt x="7338" y="784"/>
                </a:lnTo>
                <a:lnTo>
                  <a:pt x="7338" y="800"/>
                </a:lnTo>
                <a:lnTo>
                  <a:pt x="7339" y="815"/>
                </a:lnTo>
                <a:lnTo>
                  <a:pt x="7340" y="830"/>
                </a:lnTo>
                <a:lnTo>
                  <a:pt x="7342" y="845"/>
                </a:lnTo>
                <a:lnTo>
                  <a:pt x="7344" y="859"/>
                </a:lnTo>
                <a:lnTo>
                  <a:pt x="7347" y="873"/>
                </a:lnTo>
                <a:lnTo>
                  <a:pt x="7350" y="888"/>
                </a:lnTo>
                <a:lnTo>
                  <a:pt x="7353" y="901"/>
                </a:lnTo>
                <a:lnTo>
                  <a:pt x="7358" y="915"/>
                </a:lnTo>
                <a:lnTo>
                  <a:pt x="7362" y="928"/>
                </a:lnTo>
                <a:lnTo>
                  <a:pt x="7367" y="941"/>
                </a:lnTo>
                <a:lnTo>
                  <a:pt x="7373" y="954"/>
                </a:lnTo>
                <a:lnTo>
                  <a:pt x="7379" y="967"/>
                </a:lnTo>
                <a:lnTo>
                  <a:pt x="7385" y="980"/>
                </a:lnTo>
                <a:lnTo>
                  <a:pt x="7393" y="992"/>
                </a:lnTo>
                <a:lnTo>
                  <a:pt x="7401" y="1003"/>
                </a:lnTo>
                <a:lnTo>
                  <a:pt x="7412" y="1019"/>
                </a:lnTo>
                <a:lnTo>
                  <a:pt x="7424" y="1034"/>
                </a:lnTo>
                <a:lnTo>
                  <a:pt x="7436" y="1048"/>
                </a:lnTo>
                <a:lnTo>
                  <a:pt x="7451" y="1061"/>
                </a:lnTo>
                <a:lnTo>
                  <a:pt x="7465" y="1075"/>
                </a:lnTo>
                <a:lnTo>
                  <a:pt x="7481" y="1087"/>
                </a:lnTo>
                <a:lnTo>
                  <a:pt x="7497" y="1099"/>
                </a:lnTo>
                <a:lnTo>
                  <a:pt x="7515" y="1109"/>
                </a:lnTo>
                <a:lnTo>
                  <a:pt x="7533" y="1120"/>
                </a:lnTo>
                <a:lnTo>
                  <a:pt x="7552" y="1131"/>
                </a:lnTo>
                <a:lnTo>
                  <a:pt x="7573" y="1140"/>
                </a:lnTo>
                <a:lnTo>
                  <a:pt x="7594" y="1150"/>
                </a:lnTo>
                <a:lnTo>
                  <a:pt x="7617" y="1159"/>
                </a:lnTo>
                <a:lnTo>
                  <a:pt x="7640" y="1167"/>
                </a:lnTo>
                <a:lnTo>
                  <a:pt x="7664" y="1176"/>
                </a:lnTo>
                <a:lnTo>
                  <a:pt x="7690" y="1184"/>
                </a:lnTo>
                <a:lnTo>
                  <a:pt x="7850" y="1229"/>
                </a:lnTo>
                <a:lnTo>
                  <a:pt x="7878" y="1237"/>
                </a:lnTo>
                <a:lnTo>
                  <a:pt x="7904" y="1246"/>
                </a:lnTo>
                <a:lnTo>
                  <a:pt x="7928" y="1256"/>
                </a:lnTo>
                <a:lnTo>
                  <a:pt x="7950" y="1267"/>
                </a:lnTo>
                <a:lnTo>
                  <a:pt x="7971" y="1278"/>
                </a:lnTo>
                <a:lnTo>
                  <a:pt x="7989" y="1290"/>
                </a:lnTo>
                <a:lnTo>
                  <a:pt x="8005" y="1302"/>
                </a:lnTo>
                <a:lnTo>
                  <a:pt x="8020" y="1316"/>
                </a:lnTo>
                <a:lnTo>
                  <a:pt x="8032" y="1330"/>
                </a:lnTo>
                <a:lnTo>
                  <a:pt x="8042" y="1344"/>
                </a:lnTo>
                <a:lnTo>
                  <a:pt x="8051" y="1361"/>
                </a:lnTo>
                <a:lnTo>
                  <a:pt x="8059" y="1377"/>
                </a:lnTo>
                <a:lnTo>
                  <a:pt x="8064" y="1394"/>
                </a:lnTo>
                <a:lnTo>
                  <a:pt x="8069" y="1413"/>
                </a:lnTo>
                <a:lnTo>
                  <a:pt x="8072" y="1432"/>
                </a:lnTo>
                <a:lnTo>
                  <a:pt x="8073" y="1452"/>
                </a:lnTo>
                <a:lnTo>
                  <a:pt x="8072" y="1466"/>
                </a:lnTo>
                <a:lnTo>
                  <a:pt x="8071" y="1480"/>
                </a:lnTo>
                <a:lnTo>
                  <a:pt x="8070" y="1492"/>
                </a:lnTo>
                <a:lnTo>
                  <a:pt x="8068" y="1506"/>
                </a:lnTo>
                <a:lnTo>
                  <a:pt x="8064" y="1518"/>
                </a:lnTo>
                <a:lnTo>
                  <a:pt x="8061" y="1530"/>
                </a:lnTo>
                <a:lnTo>
                  <a:pt x="8057" y="1541"/>
                </a:lnTo>
                <a:lnTo>
                  <a:pt x="8052" y="1553"/>
                </a:lnTo>
                <a:lnTo>
                  <a:pt x="8047" y="1563"/>
                </a:lnTo>
                <a:lnTo>
                  <a:pt x="8042" y="1574"/>
                </a:lnTo>
                <a:lnTo>
                  <a:pt x="8035" y="1583"/>
                </a:lnTo>
                <a:lnTo>
                  <a:pt x="8029" y="1593"/>
                </a:lnTo>
                <a:lnTo>
                  <a:pt x="8021" y="1603"/>
                </a:lnTo>
                <a:lnTo>
                  <a:pt x="8013" y="1611"/>
                </a:lnTo>
                <a:lnTo>
                  <a:pt x="8003" y="1620"/>
                </a:lnTo>
                <a:lnTo>
                  <a:pt x="7994" y="1627"/>
                </a:lnTo>
                <a:lnTo>
                  <a:pt x="7984" y="1635"/>
                </a:lnTo>
                <a:lnTo>
                  <a:pt x="7974" y="1642"/>
                </a:lnTo>
                <a:lnTo>
                  <a:pt x="7963" y="1649"/>
                </a:lnTo>
                <a:lnTo>
                  <a:pt x="7951" y="1655"/>
                </a:lnTo>
                <a:lnTo>
                  <a:pt x="7940" y="1661"/>
                </a:lnTo>
                <a:lnTo>
                  <a:pt x="7928" y="1666"/>
                </a:lnTo>
                <a:lnTo>
                  <a:pt x="7915" y="1671"/>
                </a:lnTo>
                <a:lnTo>
                  <a:pt x="7902" y="1675"/>
                </a:lnTo>
                <a:lnTo>
                  <a:pt x="7887" y="1678"/>
                </a:lnTo>
                <a:lnTo>
                  <a:pt x="7873" y="1681"/>
                </a:lnTo>
                <a:lnTo>
                  <a:pt x="7859" y="1684"/>
                </a:lnTo>
                <a:lnTo>
                  <a:pt x="7844" y="1686"/>
                </a:lnTo>
                <a:lnTo>
                  <a:pt x="7828" y="1688"/>
                </a:lnTo>
                <a:lnTo>
                  <a:pt x="7812" y="1689"/>
                </a:lnTo>
                <a:lnTo>
                  <a:pt x="7796" y="1690"/>
                </a:lnTo>
                <a:lnTo>
                  <a:pt x="7778" y="1690"/>
                </a:lnTo>
                <a:lnTo>
                  <a:pt x="7750" y="1690"/>
                </a:lnTo>
                <a:lnTo>
                  <a:pt x="7721" y="1688"/>
                </a:lnTo>
                <a:lnTo>
                  <a:pt x="7694" y="1686"/>
                </a:lnTo>
                <a:lnTo>
                  <a:pt x="7667" y="1682"/>
                </a:lnTo>
                <a:lnTo>
                  <a:pt x="7642" y="1678"/>
                </a:lnTo>
                <a:lnTo>
                  <a:pt x="7618" y="1672"/>
                </a:lnTo>
                <a:lnTo>
                  <a:pt x="7593" y="1666"/>
                </a:lnTo>
                <a:lnTo>
                  <a:pt x="7570" y="1658"/>
                </a:lnTo>
                <a:lnTo>
                  <a:pt x="7546" y="1650"/>
                </a:lnTo>
                <a:lnTo>
                  <a:pt x="7523" y="1640"/>
                </a:lnTo>
                <a:lnTo>
                  <a:pt x="7499" y="1630"/>
                </a:lnTo>
                <a:lnTo>
                  <a:pt x="7475" y="1619"/>
                </a:lnTo>
                <a:lnTo>
                  <a:pt x="7451" y="1608"/>
                </a:lnTo>
                <a:lnTo>
                  <a:pt x="7425" y="1594"/>
                </a:lnTo>
                <a:lnTo>
                  <a:pt x="7400" y="1581"/>
                </a:lnTo>
                <a:lnTo>
                  <a:pt x="7374" y="1567"/>
                </a:lnTo>
                <a:lnTo>
                  <a:pt x="7280" y="1758"/>
                </a:lnTo>
                <a:lnTo>
                  <a:pt x="7307" y="1774"/>
                </a:lnTo>
                <a:lnTo>
                  <a:pt x="7336" y="1789"/>
                </a:lnTo>
                <a:lnTo>
                  <a:pt x="7364" y="1804"/>
                </a:lnTo>
                <a:lnTo>
                  <a:pt x="7394" y="1816"/>
                </a:lnTo>
                <a:lnTo>
                  <a:pt x="7423" y="1828"/>
                </a:lnTo>
                <a:lnTo>
                  <a:pt x="7453" y="1840"/>
                </a:lnTo>
                <a:lnTo>
                  <a:pt x="7484" y="1850"/>
                </a:lnTo>
                <a:lnTo>
                  <a:pt x="7515" y="1858"/>
                </a:lnTo>
                <a:lnTo>
                  <a:pt x="7546" y="1866"/>
                </a:lnTo>
                <a:lnTo>
                  <a:pt x="7578" y="1873"/>
                </a:lnTo>
                <a:lnTo>
                  <a:pt x="7609" y="1879"/>
                </a:lnTo>
                <a:lnTo>
                  <a:pt x="7641" y="1883"/>
                </a:lnTo>
                <a:lnTo>
                  <a:pt x="7674" y="1888"/>
                </a:lnTo>
                <a:lnTo>
                  <a:pt x="7705" y="1890"/>
                </a:lnTo>
                <a:lnTo>
                  <a:pt x="7738" y="1892"/>
                </a:lnTo>
                <a:lnTo>
                  <a:pt x="7769" y="1892"/>
                </a:lnTo>
                <a:lnTo>
                  <a:pt x="7805" y="1892"/>
                </a:lnTo>
                <a:lnTo>
                  <a:pt x="7838" y="1890"/>
                </a:lnTo>
                <a:lnTo>
                  <a:pt x="7872" y="1887"/>
                </a:lnTo>
                <a:lnTo>
                  <a:pt x="7904" y="1882"/>
                </a:lnTo>
                <a:lnTo>
                  <a:pt x="7935" y="1876"/>
                </a:lnTo>
                <a:lnTo>
                  <a:pt x="7965" y="1869"/>
                </a:lnTo>
                <a:lnTo>
                  <a:pt x="7993" y="1861"/>
                </a:lnTo>
                <a:lnTo>
                  <a:pt x="8022" y="1852"/>
                </a:lnTo>
                <a:lnTo>
                  <a:pt x="8048" y="1842"/>
                </a:lnTo>
                <a:lnTo>
                  <a:pt x="8074" y="1830"/>
                </a:lnTo>
                <a:lnTo>
                  <a:pt x="8098" y="1818"/>
                </a:lnTo>
                <a:lnTo>
                  <a:pt x="8122" y="1805"/>
                </a:lnTo>
                <a:lnTo>
                  <a:pt x="8144" y="1792"/>
                </a:lnTo>
                <a:lnTo>
                  <a:pt x="8165" y="1776"/>
                </a:lnTo>
                <a:lnTo>
                  <a:pt x="8185" y="1761"/>
                </a:lnTo>
                <a:lnTo>
                  <a:pt x="8204" y="1745"/>
                </a:lnTo>
                <a:lnTo>
                  <a:pt x="8221" y="1727"/>
                </a:lnTo>
                <a:lnTo>
                  <a:pt x="8239" y="1710"/>
                </a:lnTo>
                <a:lnTo>
                  <a:pt x="8254" y="1691"/>
                </a:lnTo>
                <a:lnTo>
                  <a:pt x="8268" y="1673"/>
                </a:lnTo>
                <a:lnTo>
                  <a:pt x="8281" y="1653"/>
                </a:lnTo>
                <a:lnTo>
                  <a:pt x="8294" y="1633"/>
                </a:lnTo>
                <a:lnTo>
                  <a:pt x="8305" y="1612"/>
                </a:lnTo>
                <a:lnTo>
                  <a:pt x="8315" y="1590"/>
                </a:lnTo>
                <a:lnTo>
                  <a:pt x="8324" y="1569"/>
                </a:lnTo>
                <a:lnTo>
                  <a:pt x="8331" y="1547"/>
                </a:lnTo>
                <a:lnTo>
                  <a:pt x="8338" y="1525"/>
                </a:lnTo>
                <a:lnTo>
                  <a:pt x="8343" y="1502"/>
                </a:lnTo>
                <a:lnTo>
                  <a:pt x="8348" y="1480"/>
                </a:lnTo>
                <a:lnTo>
                  <a:pt x="8351" y="1458"/>
                </a:lnTo>
                <a:lnTo>
                  <a:pt x="8353" y="1434"/>
                </a:lnTo>
                <a:lnTo>
                  <a:pt x="8353" y="1411"/>
                </a:lnTo>
                <a:close/>
                <a:moveTo>
                  <a:pt x="8707" y="1864"/>
                </a:moveTo>
                <a:lnTo>
                  <a:pt x="8962" y="1864"/>
                </a:lnTo>
                <a:lnTo>
                  <a:pt x="8962" y="364"/>
                </a:lnTo>
                <a:lnTo>
                  <a:pt x="8707" y="364"/>
                </a:lnTo>
                <a:lnTo>
                  <a:pt x="8707" y="1864"/>
                </a:lnTo>
                <a:close/>
                <a:moveTo>
                  <a:pt x="10253" y="572"/>
                </a:moveTo>
                <a:lnTo>
                  <a:pt x="10286" y="364"/>
                </a:lnTo>
                <a:lnTo>
                  <a:pt x="9252" y="364"/>
                </a:lnTo>
                <a:lnTo>
                  <a:pt x="9252" y="572"/>
                </a:lnTo>
                <a:lnTo>
                  <a:pt x="9629" y="572"/>
                </a:lnTo>
                <a:lnTo>
                  <a:pt x="9629" y="1864"/>
                </a:lnTo>
                <a:lnTo>
                  <a:pt x="9878" y="1864"/>
                </a:lnTo>
                <a:lnTo>
                  <a:pt x="9878" y="572"/>
                </a:lnTo>
                <a:lnTo>
                  <a:pt x="10253" y="572"/>
                </a:lnTo>
                <a:close/>
                <a:moveTo>
                  <a:pt x="11219" y="1864"/>
                </a:moveTo>
                <a:lnTo>
                  <a:pt x="11491" y="1864"/>
                </a:lnTo>
                <a:lnTo>
                  <a:pt x="11014" y="362"/>
                </a:lnTo>
                <a:lnTo>
                  <a:pt x="10727" y="362"/>
                </a:lnTo>
                <a:lnTo>
                  <a:pt x="10236" y="1864"/>
                </a:lnTo>
                <a:lnTo>
                  <a:pt x="10493" y="1864"/>
                </a:lnTo>
                <a:lnTo>
                  <a:pt x="10614" y="1470"/>
                </a:lnTo>
                <a:lnTo>
                  <a:pt x="11098" y="1470"/>
                </a:lnTo>
                <a:lnTo>
                  <a:pt x="11219" y="1864"/>
                </a:lnTo>
                <a:close/>
                <a:moveTo>
                  <a:pt x="11041" y="1261"/>
                </a:moveTo>
                <a:lnTo>
                  <a:pt x="10675" y="1261"/>
                </a:lnTo>
                <a:lnTo>
                  <a:pt x="10679" y="1246"/>
                </a:lnTo>
                <a:lnTo>
                  <a:pt x="10685" y="1228"/>
                </a:lnTo>
                <a:lnTo>
                  <a:pt x="10692" y="1204"/>
                </a:lnTo>
                <a:lnTo>
                  <a:pt x="10700" y="1178"/>
                </a:lnTo>
                <a:lnTo>
                  <a:pt x="10710" y="1148"/>
                </a:lnTo>
                <a:lnTo>
                  <a:pt x="10719" y="1117"/>
                </a:lnTo>
                <a:lnTo>
                  <a:pt x="10729" y="1084"/>
                </a:lnTo>
                <a:lnTo>
                  <a:pt x="10739" y="1049"/>
                </a:lnTo>
                <a:lnTo>
                  <a:pt x="10750" y="1013"/>
                </a:lnTo>
                <a:lnTo>
                  <a:pt x="10761" y="976"/>
                </a:lnTo>
                <a:lnTo>
                  <a:pt x="10772" y="939"/>
                </a:lnTo>
                <a:lnTo>
                  <a:pt x="10783" y="901"/>
                </a:lnTo>
                <a:lnTo>
                  <a:pt x="10793" y="863"/>
                </a:lnTo>
                <a:lnTo>
                  <a:pt x="10803" y="827"/>
                </a:lnTo>
                <a:lnTo>
                  <a:pt x="10812" y="793"/>
                </a:lnTo>
                <a:lnTo>
                  <a:pt x="10822" y="760"/>
                </a:lnTo>
                <a:lnTo>
                  <a:pt x="10830" y="729"/>
                </a:lnTo>
                <a:lnTo>
                  <a:pt x="10838" y="702"/>
                </a:lnTo>
                <a:lnTo>
                  <a:pt x="10844" y="676"/>
                </a:lnTo>
                <a:lnTo>
                  <a:pt x="10851" y="655"/>
                </a:lnTo>
                <a:lnTo>
                  <a:pt x="10856" y="636"/>
                </a:lnTo>
                <a:lnTo>
                  <a:pt x="10859" y="623"/>
                </a:lnTo>
                <a:lnTo>
                  <a:pt x="10862" y="615"/>
                </a:lnTo>
                <a:lnTo>
                  <a:pt x="10862" y="611"/>
                </a:lnTo>
                <a:lnTo>
                  <a:pt x="10864" y="611"/>
                </a:lnTo>
                <a:lnTo>
                  <a:pt x="10866" y="621"/>
                </a:lnTo>
                <a:lnTo>
                  <a:pt x="10869" y="635"/>
                </a:lnTo>
                <a:lnTo>
                  <a:pt x="10875" y="654"/>
                </a:lnTo>
                <a:lnTo>
                  <a:pt x="10880" y="677"/>
                </a:lnTo>
                <a:lnTo>
                  <a:pt x="10887" y="704"/>
                </a:lnTo>
                <a:lnTo>
                  <a:pt x="10894" y="733"/>
                </a:lnTo>
                <a:lnTo>
                  <a:pt x="10902" y="765"/>
                </a:lnTo>
                <a:lnTo>
                  <a:pt x="10911" y="799"/>
                </a:lnTo>
                <a:lnTo>
                  <a:pt x="10920" y="834"/>
                </a:lnTo>
                <a:lnTo>
                  <a:pt x="10931" y="871"/>
                </a:lnTo>
                <a:lnTo>
                  <a:pt x="10941" y="908"/>
                </a:lnTo>
                <a:lnTo>
                  <a:pt x="10951" y="946"/>
                </a:lnTo>
                <a:lnTo>
                  <a:pt x="10962" y="984"/>
                </a:lnTo>
                <a:lnTo>
                  <a:pt x="10972" y="1020"/>
                </a:lnTo>
                <a:lnTo>
                  <a:pt x="10981" y="1056"/>
                </a:lnTo>
                <a:lnTo>
                  <a:pt x="10992" y="1091"/>
                </a:lnTo>
                <a:lnTo>
                  <a:pt x="11000" y="1124"/>
                </a:lnTo>
                <a:lnTo>
                  <a:pt x="11009" y="1154"/>
                </a:lnTo>
                <a:lnTo>
                  <a:pt x="11016" y="1182"/>
                </a:lnTo>
                <a:lnTo>
                  <a:pt x="11023" y="1206"/>
                </a:lnTo>
                <a:lnTo>
                  <a:pt x="11030" y="1227"/>
                </a:lnTo>
                <a:lnTo>
                  <a:pt x="11035" y="1243"/>
                </a:lnTo>
                <a:lnTo>
                  <a:pt x="11039" y="1254"/>
                </a:lnTo>
                <a:lnTo>
                  <a:pt x="11041" y="1261"/>
                </a:lnTo>
                <a:close/>
                <a:moveTo>
                  <a:pt x="11243" y="152"/>
                </a:moveTo>
                <a:lnTo>
                  <a:pt x="11242" y="137"/>
                </a:lnTo>
                <a:lnTo>
                  <a:pt x="11240" y="122"/>
                </a:lnTo>
                <a:lnTo>
                  <a:pt x="11237" y="107"/>
                </a:lnTo>
                <a:lnTo>
                  <a:pt x="11232" y="94"/>
                </a:lnTo>
                <a:lnTo>
                  <a:pt x="11226" y="81"/>
                </a:lnTo>
                <a:lnTo>
                  <a:pt x="11219" y="67"/>
                </a:lnTo>
                <a:lnTo>
                  <a:pt x="11209" y="56"/>
                </a:lnTo>
                <a:lnTo>
                  <a:pt x="11199" y="45"/>
                </a:lnTo>
                <a:lnTo>
                  <a:pt x="11188" y="34"/>
                </a:lnTo>
                <a:lnTo>
                  <a:pt x="11177" y="26"/>
                </a:lnTo>
                <a:lnTo>
                  <a:pt x="11165" y="17"/>
                </a:lnTo>
                <a:lnTo>
                  <a:pt x="11152" y="11"/>
                </a:lnTo>
                <a:lnTo>
                  <a:pt x="11139" y="6"/>
                </a:lnTo>
                <a:lnTo>
                  <a:pt x="11126" y="3"/>
                </a:lnTo>
                <a:lnTo>
                  <a:pt x="11113" y="1"/>
                </a:lnTo>
                <a:lnTo>
                  <a:pt x="11098" y="0"/>
                </a:lnTo>
                <a:lnTo>
                  <a:pt x="11083" y="1"/>
                </a:lnTo>
                <a:lnTo>
                  <a:pt x="11068" y="3"/>
                </a:lnTo>
                <a:lnTo>
                  <a:pt x="11054" y="6"/>
                </a:lnTo>
                <a:lnTo>
                  <a:pt x="11040" y="11"/>
                </a:lnTo>
                <a:lnTo>
                  <a:pt x="11027" y="17"/>
                </a:lnTo>
                <a:lnTo>
                  <a:pt x="11016" y="26"/>
                </a:lnTo>
                <a:lnTo>
                  <a:pt x="11004" y="34"/>
                </a:lnTo>
                <a:lnTo>
                  <a:pt x="10994" y="45"/>
                </a:lnTo>
                <a:lnTo>
                  <a:pt x="10983" y="56"/>
                </a:lnTo>
                <a:lnTo>
                  <a:pt x="10975" y="67"/>
                </a:lnTo>
                <a:lnTo>
                  <a:pt x="10967" y="81"/>
                </a:lnTo>
                <a:lnTo>
                  <a:pt x="10962" y="94"/>
                </a:lnTo>
                <a:lnTo>
                  <a:pt x="10957" y="107"/>
                </a:lnTo>
                <a:lnTo>
                  <a:pt x="10954" y="122"/>
                </a:lnTo>
                <a:lnTo>
                  <a:pt x="10952" y="137"/>
                </a:lnTo>
                <a:lnTo>
                  <a:pt x="10951" y="152"/>
                </a:lnTo>
                <a:lnTo>
                  <a:pt x="10952" y="168"/>
                </a:lnTo>
                <a:lnTo>
                  <a:pt x="10954" y="182"/>
                </a:lnTo>
                <a:lnTo>
                  <a:pt x="10957" y="196"/>
                </a:lnTo>
                <a:lnTo>
                  <a:pt x="10962" y="210"/>
                </a:lnTo>
                <a:lnTo>
                  <a:pt x="10967" y="223"/>
                </a:lnTo>
                <a:lnTo>
                  <a:pt x="10975" y="236"/>
                </a:lnTo>
                <a:lnTo>
                  <a:pt x="10983" y="247"/>
                </a:lnTo>
                <a:lnTo>
                  <a:pt x="10994" y="259"/>
                </a:lnTo>
                <a:lnTo>
                  <a:pt x="11004" y="270"/>
                </a:lnTo>
                <a:lnTo>
                  <a:pt x="11015" y="279"/>
                </a:lnTo>
                <a:lnTo>
                  <a:pt x="11027" y="286"/>
                </a:lnTo>
                <a:lnTo>
                  <a:pt x="11040" y="292"/>
                </a:lnTo>
                <a:lnTo>
                  <a:pt x="11053" y="297"/>
                </a:lnTo>
                <a:lnTo>
                  <a:pt x="11067" y="300"/>
                </a:lnTo>
                <a:lnTo>
                  <a:pt x="11081" y="302"/>
                </a:lnTo>
                <a:lnTo>
                  <a:pt x="11096" y="303"/>
                </a:lnTo>
                <a:lnTo>
                  <a:pt x="11111" y="302"/>
                </a:lnTo>
                <a:lnTo>
                  <a:pt x="11125" y="300"/>
                </a:lnTo>
                <a:lnTo>
                  <a:pt x="11139" y="297"/>
                </a:lnTo>
                <a:lnTo>
                  <a:pt x="11152" y="292"/>
                </a:lnTo>
                <a:lnTo>
                  <a:pt x="11165" y="286"/>
                </a:lnTo>
                <a:lnTo>
                  <a:pt x="11177" y="279"/>
                </a:lnTo>
                <a:lnTo>
                  <a:pt x="11188" y="270"/>
                </a:lnTo>
                <a:lnTo>
                  <a:pt x="11199" y="259"/>
                </a:lnTo>
                <a:lnTo>
                  <a:pt x="11209" y="247"/>
                </a:lnTo>
                <a:lnTo>
                  <a:pt x="11219" y="236"/>
                </a:lnTo>
                <a:lnTo>
                  <a:pt x="11226" y="223"/>
                </a:lnTo>
                <a:lnTo>
                  <a:pt x="11232" y="210"/>
                </a:lnTo>
                <a:lnTo>
                  <a:pt x="11237" y="196"/>
                </a:lnTo>
                <a:lnTo>
                  <a:pt x="11240" y="182"/>
                </a:lnTo>
                <a:lnTo>
                  <a:pt x="11242" y="168"/>
                </a:lnTo>
                <a:lnTo>
                  <a:pt x="11243" y="152"/>
                </a:lnTo>
                <a:close/>
                <a:moveTo>
                  <a:pt x="10789" y="152"/>
                </a:moveTo>
                <a:lnTo>
                  <a:pt x="10789" y="137"/>
                </a:lnTo>
                <a:lnTo>
                  <a:pt x="10787" y="122"/>
                </a:lnTo>
                <a:lnTo>
                  <a:pt x="10783" y="107"/>
                </a:lnTo>
                <a:lnTo>
                  <a:pt x="10779" y="94"/>
                </a:lnTo>
                <a:lnTo>
                  <a:pt x="10773" y="81"/>
                </a:lnTo>
                <a:lnTo>
                  <a:pt x="10766" y="67"/>
                </a:lnTo>
                <a:lnTo>
                  <a:pt x="10756" y="56"/>
                </a:lnTo>
                <a:lnTo>
                  <a:pt x="10747" y="45"/>
                </a:lnTo>
                <a:lnTo>
                  <a:pt x="10736" y="34"/>
                </a:lnTo>
                <a:lnTo>
                  <a:pt x="10725" y="26"/>
                </a:lnTo>
                <a:lnTo>
                  <a:pt x="10713" y="17"/>
                </a:lnTo>
                <a:lnTo>
                  <a:pt x="10700" y="11"/>
                </a:lnTo>
                <a:lnTo>
                  <a:pt x="10687" y="6"/>
                </a:lnTo>
                <a:lnTo>
                  <a:pt x="10674" y="3"/>
                </a:lnTo>
                <a:lnTo>
                  <a:pt x="10660" y="1"/>
                </a:lnTo>
                <a:lnTo>
                  <a:pt x="10644" y="0"/>
                </a:lnTo>
                <a:lnTo>
                  <a:pt x="10629" y="1"/>
                </a:lnTo>
                <a:lnTo>
                  <a:pt x="10615" y="3"/>
                </a:lnTo>
                <a:lnTo>
                  <a:pt x="10602" y="6"/>
                </a:lnTo>
                <a:lnTo>
                  <a:pt x="10588" y="11"/>
                </a:lnTo>
                <a:lnTo>
                  <a:pt x="10576" y="17"/>
                </a:lnTo>
                <a:lnTo>
                  <a:pt x="10564" y="26"/>
                </a:lnTo>
                <a:lnTo>
                  <a:pt x="10553" y="34"/>
                </a:lnTo>
                <a:lnTo>
                  <a:pt x="10542" y="45"/>
                </a:lnTo>
                <a:lnTo>
                  <a:pt x="10532" y="56"/>
                </a:lnTo>
                <a:lnTo>
                  <a:pt x="10523" y="67"/>
                </a:lnTo>
                <a:lnTo>
                  <a:pt x="10516" y="81"/>
                </a:lnTo>
                <a:lnTo>
                  <a:pt x="10510" y="94"/>
                </a:lnTo>
                <a:lnTo>
                  <a:pt x="10506" y="107"/>
                </a:lnTo>
                <a:lnTo>
                  <a:pt x="10502" y="122"/>
                </a:lnTo>
                <a:lnTo>
                  <a:pt x="10500" y="137"/>
                </a:lnTo>
                <a:lnTo>
                  <a:pt x="10500" y="152"/>
                </a:lnTo>
                <a:lnTo>
                  <a:pt x="10500" y="168"/>
                </a:lnTo>
                <a:lnTo>
                  <a:pt x="10502" y="182"/>
                </a:lnTo>
                <a:lnTo>
                  <a:pt x="10506" y="196"/>
                </a:lnTo>
                <a:lnTo>
                  <a:pt x="10510" y="210"/>
                </a:lnTo>
                <a:lnTo>
                  <a:pt x="10516" y="223"/>
                </a:lnTo>
                <a:lnTo>
                  <a:pt x="10523" y="236"/>
                </a:lnTo>
                <a:lnTo>
                  <a:pt x="10532" y="247"/>
                </a:lnTo>
                <a:lnTo>
                  <a:pt x="10542" y="259"/>
                </a:lnTo>
                <a:lnTo>
                  <a:pt x="10553" y="270"/>
                </a:lnTo>
                <a:lnTo>
                  <a:pt x="10564" y="279"/>
                </a:lnTo>
                <a:lnTo>
                  <a:pt x="10576" y="286"/>
                </a:lnTo>
                <a:lnTo>
                  <a:pt x="10588" y="292"/>
                </a:lnTo>
                <a:lnTo>
                  <a:pt x="10602" y="297"/>
                </a:lnTo>
                <a:lnTo>
                  <a:pt x="10615" y="300"/>
                </a:lnTo>
                <a:lnTo>
                  <a:pt x="10629" y="302"/>
                </a:lnTo>
                <a:lnTo>
                  <a:pt x="10644" y="303"/>
                </a:lnTo>
                <a:lnTo>
                  <a:pt x="10660" y="302"/>
                </a:lnTo>
                <a:lnTo>
                  <a:pt x="10674" y="300"/>
                </a:lnTo>
                <a:lnTo>
                  <a:pt x="10687" y="297"/>
                </a:lnTo>
                <a:lnTo>
                  <a:pt x="10700" y="292"/>
                </a:lnTo>
                <a:lnTo>
                  <a:pt x="10713" y="286"/>
                </a:lnTo>
                <a:lnTo>
                  <a:pt x="10725" y="279"/>
                </a:lnTo>
                <a:lnTo>
                  <a:pt x="10736" y="270"/>
                </a:lnTo>
                <a:lnTo>
                  <a:pt x="10747" y="259"/>
                </a:lnTo>
                <a:lnTo>
                  <a:pt x="10756" y="247"/>
                </a:lnTo>
                <a:lnTo>
                  <a:pt x="10766" y="236"/>
                </a:lnTo>
                <a:lnTo>
                  <a:pt x="10773" y="223"/>
                </a:lnTo>
                <a:lnTo>
                  <a:pt x="10779" y="210"/>
                </a:lnTo>
                <a:lnTo>
                  <a:pt x="10783" y="196"/>
                </a:lnTo>
                <a:lnTo>
                  <a:pt x="10787" y="182"/>
                </a:lnTo>
                <a:lnTo>
                  <a:pt x="10789" y="168"/>
                </a:lnTo>
                <a:lnTo>
                  <a:pt x="10789" y="152"/>
                </a:lnTo>
                <a:close/>
                <a:moveTo>
                  <a:pt x="12476" y="572"/>
                </a:moveTo>
                <a:lnTo>
                  <a:pt x="12509" y="364"/>
                </a:lnTo>
                <a:lnTo>
                  <a:pt x="11474" y="364"/>
                </a:lnTo>
                <a:lnTo>
                  <a:pt x="11474" y="572"/>
                </a:lnTo>
                <a:lnTo>
                  <a:pt x="11852" y="572"/>
                </a:lnTo>
                <a:lnTo>
                  <a:pt x="11852" y="1864"/>
                </a:lnTo>
                <a:lnTo>
                  <a:pt x="12100" y="1864"/>
                </a:lnTo>
                <a:lnTo>
                  <a:pt x="12100" y="572"/>
                </a:lnTo>
                <a:lnTo>
                  <a:pt x="12476" y="572"/>
                </a:lnTo>
                <a:close/>
              </a:path>
            </a:pathLst>
          </a:custGeom>
          <a:solidFill>
            <a:srgbClr val="FFFFFF"/>
          </a:solidFill>
          <a:ln w="9525">
            <a:noFill/>
            <a:round/>
            <a:headEnd/>
            <a:tailEnd/>
          </a:ln>
        </p:spPr>
        <p:txBody>
          <a:bodyPr/>
          <a:lstStyle/>
          <a:p>
            <a:pPr eaLnBrk="0" fontAlgn="base" hangingPunct="0">
              <a:spcBef>
                <a:spcPct val="15000"/>
              </a:spcBef>
              <a:spcAft>
                <a:spcPct val="15000"/>
              </a:spcAft>
              <a:defRPr/>
            </a:pPr>
            <a:endParaRPr lang="de-AT" sz="1200" dirty="0">
              <a:solidFill>
                <a:srgbClr val="000000"/>
              </a:solidFill>
              <a:latin typeface="Calibri" pitchFamily="34" charset="0"/>
              <a:cs typeface="Arial" charset="0"/>
            </a:endParaRPr>
          </a:p>
        </p:txBody>
      </p:sp>
      <p:sp>
        <p:nvSpPr>
          <p:cNvPr id="992263" name="Freeform 9"/>
          <p:cNvSpPr>
            <a:spLocks/>
          </p:cNvSpPr>
          <p:nvPr/>
        </p:nvSpPr>
        <p:spPr bwMode="auto">
          <a:xfrm>
            <a:off x="657225" y="6434138"/>
            <a:ext cx="304800" cy="323850"/>
          </a:xfrm>
          <a:custGeom>
            <a:avLst/>
            <a:gdLst>
              <a:gd name="T0" fmla="*/ 0 w 3459"/>
              <a:gd name="T1" fmla="*/ 3663 h 3663"/>
              <a:gd name="T2" fmla="*/ 111 w 3459"/>
              <a:gd name="T3" fmla="*/ 3554 h 3663"/>
              <a:gd name="T4" fmla="*/ 129 w 3459"/>
              <a:gd name="T5" fmla="*/ 3375 h 3663"/>
              <a:gd name="T6" fmla="*/ 185 w 3459"/>
              <a:gd name="T7" fmla="*/ 3196 h 3663"/>
              <a:gd name="T8" fmla="*/ 240 w 3459"/>
              <a:gd name="T9" fmla="*/ 3016 h 3663"/>
              <a:gd name="T10" fmla="*/ 315 w 3459"/>
              <a:gd name="T11" fmla="*/ 2855 h 3663"/>
              <a:gd name="T12" fmla="*/ 388 w 3459"/>
              <a:gd name="T13" fmla="*/ 2692 h 3663"/>
              <a:gd name="T14" fmla="*/ 481 w 3459"/>
              <a:gd name="T15" fmla="*/ 2549 h 3663"/>
              <a:gd name="T16" fmla="*/ 573 w 3459"/>
              <a:gd name="T17" fmla="*/ 2424 h 3663"/>
              <a:gd name="T18" fmla="*/ 684 w 3459"/>
              <a:gd name="T19" fmla="*/ 2298 h 3663"/>
              <a:gd name="T20" fmla="*/ 795 w 3459"/>
              <a:gd name="T21" fmla="*/ 2172 h 3663"/>
              <a:gd name="T22" fmla="*/ 924 w 3459"/>
              <a:gd name="T23" fmla="*/ 2083 h 3663"/>
              <a:gd name="T24" fmla="*/ 1054 w 3459"/>
              <a:gd name="T25" fmla="*/ 1993 h 3663"/>
              <a:gd name="T26" fmla="*/ 1202 w 3459"/>
              <a:gd name="T27" fmla="*/ 1921 h 3663"/>
              <a:gd name="T28" fmla="*/ 1332 w 3459"/>
              <a:gd name="T29" fmla="*/ 1884 h 3663"/>
              <a:gd name="T30" fmla="*/ 1479 w 3459"/>
              <a:gd name="T31" fmla="*/ 1849 h 3663"/>
              <a:gd name="T32" fmla="*/ 1646 w 3459"/>
              <a:gd name="T33" fmla="*/ 1813 h 3663"/>
              <a:gd name="T34" fmla="*/ 1794 w 3459"/>
              <a:gd name="T35" fmla="*/ 1813 h 3663"/>
              <a:gd name="T36" fmla="*/ 1961 w 3459"/>
              <a:gd name="T37" fmla="*/ 1849 h 3663"/>
              <a:gd name="T38" fmla="*/ 2109 w 3459"/>
              <a:gd name="T39" fmla="*/ 1884 h 3663"/>
              <a:gd name="T40" fmla="*/ 2238 w 3459"/>
              <a:gd name="T41" fmla="*/ 1921 h 3663"/>
              <a:gd name="T42" fmla="*/ 2385 w 3459"/>
              <a:gd name="T43" fmla="*/ 1993 h 3663"/>
              <a:gd name="T44" fmla="*/ 2516 w 3459"/>
              <a:gd name="T45" fmla="*/ 2083 h 3663"/>
              <a:gd name="T46" fmla="*/ 2645 w 3459"/>
              <a:gd name="T47" fmla="*/ 2172 h 3663"/>
              <a:gd name="T48" fmla="*/ 2756 w 3459"/>
              <a:gd name="T49" fmla="*/ 2298 h 3663"/>
              <a:gd name="T50" fmla="*/ 2867 w 3459"/>
              <a:gd name="T51" fmla="*/ 2424 h 3663"/>
              <a:gd name="T52" fmla="*/ 2960 w 3459"/>
              <a:gd name="T53" fmla="*/ 2549 h 3663"/>
              <a:gd name="T54" fmla="*/ 3051 w 3459"/>
              <a:gd name="T55" fmla="*/ 2692 h 3663"/>
              <a:gd name="T56" fmla="*/ 3144 w 3459"/>
              <a:gd name="T57" fmla="*/ 2855 h 3663"/>
              <a:gd name="T58" fmla="*/ 3200 w 3459"/>
              <a:gd name="T59" fmla="*/ 3016 h 3663"/>
              <a:gd name="T60" fmla="*/ 3255 w 3459"/>
              <a:gd name="T61" fmla="*/ 3196 h 3663"/>
              <a:gd name="T62" fmla="*/ 3311 w 3459"/>
              <a:gd name="T63" fmla="*/ 3375 h 3663"/>
              <a:gd name="T64" fmla="*/ 3329 w 3459"/>
              <a:gd name="T65" fmla="*/ 3554 h 3663"/>
              <a:gd name="T66" fmla="*/ 3459 w 3459"/>
              <a:gd name="T67" fmla="*/ 3663 h 3663"/>
              <a:gd name="T68" fmla="*/ 0 w 3459"/>
              <a:gd name="T69" fmla="*/ 0 h 36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9"/>
              <a:gd name="T106" fmla="*/ 0 h 3663"/>
              <a:gd name="T107" fmla="*/ 3459 w 3459"/>
              <a:gd name="T108" fmla="*/ 3663 h 36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9" h="3663">
                <a:moveTo>
                  <a:pt x="0" y="0"/>
                </a:moveTo>
                <a:lnTo>
                  <a:pt x="0" y="3663"/>
                </a:lnTo>
                <a:lnTo>
                  <a:pt x="93" y="3663"/>
                </a:lnTo>
                <a:lnTo>
                  <a:pt x="111" y="3554"/>
                </a:lnTo>
                <a:lnTo>
                  <a:pt x="111" y="3464"/>
                </a:lnTo>
                <a:lnTo>
                  <a:pt x="129" y="3375"/>
                </a:lnTo>
                <a:lnTo>
                  <a:pt x="148" y="3285"/>
                </a:lnTo>
                <a:lnTo>
                  <a:pt x="185" y="3196"/>
                </a:lnTo>
                <a:lnTo>
                  <a:pt x="204" y="3106"/>
                </a:lnTo>
                <a:lnTo>
                  <a:pt x="240" y="3016"/>
                </a:lnTo>
                <a:lnTo>
                  <a:pt x="278" y="2926"/>
                </a:lnTo>
                <a:lnTo>
                  <a:pt x="315" y="2855"/>
                </a:lnTo>
                <a:lnTo>
                  <a:pt x="351" y="2782"/>
                </a:lnTo>
                <a:lnTo>
                  <a:pt x="388" y="2692"/>
                </a:lnTo>
                <a:lnTo>
                  <a:pt x="426" y="2621"/>
                </a:lnTo>
                <a:lnTo>
                  <a:pt x="481" y="2549"/>
                </a:lnTo>
                <a:lnTo>
                  <a:pt x="518" y="2477"/>
                </a:lnTo>
                <a:lnTo>
                  <a:pt x="573" y="2424"/>
                </a:lnTo>
                <a:lnTo>
                  <a:pt x="629" y="2351"/>
                </a:lnTo>
                <a:lnTo>
                  <a:pt x="684" y="2298"/>
                </a:lnTo>
                <a:lnTo>
                  <a:pt x="740" y="2225"/>
                </a:lnTo>
                <a:lnTo>
                  <a:pt x="795" y="2172"/>
                </a:lnTo>
                <a:lnTo>
                  <a:pt x="869" y="2137"/>
                </a:lnTo>
                <a:lnTo>
                  <a:pt x="924" y="2083"/>
                </a:lnTo>
                <a:lnTo>
                  <a:pt x="999" y="2047"/>
                </a:lnTo>
                <a:lnTo>
                  <a:pt x="1054" y="1993"/>
                </a:lnTo>
                <a:lnTo>
                  <a:pt x="1128" y="1957"/>
                </a:lnTo>
                <a:lnTo>
                  <a:pt x="1202" y="1921"/>
                </a:lnTo>
                <a:lnTo>
                  <a:pt x="1276" y="1903"/>
                </a:lnTo>
                <a:lnTo>
                  <a:pt x="1332" y="1884"/>
                </a:lnTo>
                <a:lnTo>
                  <a:pt x="1406" y="1849"/>
                </a:lnTo>
                <a:lnTo>
                  <a:pt x="1479" y="1849"/>
                </a:lnTo>
                <a:lnTo>
                  <a:pt x="1572" y="1831"/>
                </a:lnTo>
                <a:lnTo>
                  <a:pt x="1646" y="1813"/>
                </a:lnTo>
                <a:lnTo>
                  <a:pt x="1720" y="1813"/>
                </a:lnTo>
                <a:lnTo>
                  <a:pt x="1794" y="1813"/>
                </a:lnTo>
                <a:lnTo>
                  <a:pt x="1868" y="1831"/>
                </a:lnTo>
                <a:lnTo>
                  <a:pt x="1961" y="1849"/>
                </a:lnTo>
                <a:lnTo>
                  <a:pt x="2034" y="1849"/>
                </a:lnTo>
                <a:lnTo>
                  <a:pt x="2109" y="1884"/>
                </a:lnTo>
                <a:lnTo>
                  <a:pt x="2183" y="1903"/>
                </a:lnTo>
                <a:lnTo>
                  <a:pt x="2238" y="1921"/>
                </a:lnTo>
                <a:lnTo>
                  <a:pt x="2312" y="1957"/>
                </a:lnTo>
                <a:lnTo>
                  <a:pt x="2385" y="1993"/>
                </a:lnTo>
                <a:lnTo>
                  <a:pt x="2441" y="2047"/>
                </a:lnTo>
                <a:lnTo>
                  <a:pt x="2516" y="2083"/>
                </a:lnTo>
                <a:lnTo>
                  <a:pt x="2571" y="2137"/>
                </a:lnTo>
                <a:lnTo>
                  <a:pt x="2645" y="2172"/>
                </a:lnTo>
                <a:lnTo>
                  <a:pt x="2700" y="2225"/>
                </a:lnTo>
                <a:lnTo>
                  <a:pt x="2756" y="2298"/>
                </a:lnTo>
                <a:lnTo>
                  <a:pt x="2811" y="2351"/>
                </a:lnTo>
                <a:lnTo>
                  <a:pt x="2867" y="2424"/>
                </a:lnTo>
                <a:lnTo>
                  <a:pt x="2922" y="2477"/>
                </a:lnTo>
                <a:lnTo>
                  <a:pt x="2960" y="2549"/>
                </a:lnTo>
                <a:lnTo>
                  <a:pt x="3015" y="2621"/>
                </a:lnTo>
                <a:lnTo>
                  <a:pt x="3051" y="2692"/>
                </a:lnTo>
                <a:lnTo>
                  <a:pt x="3089" y="2782"/>
                </a:lnTo>
                <a:lnTo>
                  <a:pt x="3144" y="2855"/>
                </a:lnTo>
                <a:lnTo>
                  <a:pt x="3162" y="2926"/>
                </a:lnTo>
                <a:lnTo>
                  <a:pt x="3200" y="3016"/>
                </a:lnTo>
                <a:lnTo>
                  <a:pt x="3237" y="3106"/>
                </a:lnTo>
                <a:lnTo>
                  <a:pt x="3255" y="3196"/>
                </a:lnTo>
                <a:lnTo>
                  <a:pt x="3292" y="3285"/>
                </a:lnTo>
                <a:lnTo>
                  <a:pt x="3311" y="3375"/>
                </a:lnTo>
                <a:lnTo>
                  <a:pt x="3329" y="3464"/>
                </a:lnTo>
                <a:lnTo>
                  <a:pt x="3329" y="3554"/>
                </a:lnTo>
                <a:lnTo>
                  <a:pt x="3348" y="3663"/>
                </a:lnTo>
                <a:lnTo>
                  <a:pt x="3459" y="3663"/>
                </a:lnTo>
                <a:lnTo>
                  <a:pt x="3459" y="0"/>
                </a:lnTo>
                <a:lnTo>
                  <a:pt x="0" y="0"/>
                </a:lnTo>
                <a:close/>
              </a:path>
            </a:pathLst>
          </a:custGeom>
          <a:solidFill>
            <a:srgbClr val="FFFFFF"/>
          </a:solidFill>
          <a:ln w="6350">
            <a:solidFill>
              <a:schemeClr val="bg1"/>
            </a:solidFill>
            <a:round/>
            <a:headEnd/>
            <a:tailEnd/>
          </a:ln>
        </p:spPr>
        <p:txBody>
          <a:bodyPr/>
          <a:lstStyle/>
          <a:p>
            <a:pPr eaLnBrk="0" fontAlgn="base" hangingPunct="0">
              <a:spcBef>
                <a:spcPct val="15000"/>
              </a:spcBef>
              <a:spcAft>
                <a:spcPct val="15000"/>
              </a:spcAft>
              <a:defRPr/>
            </a:pPr>
            <a:endParaRPr lang="de-AT" sz="1200" dirty="0">
              <a:solidFill>
                <a:srgbClr val="000000"/>
              </a:solidFill>
              <a:latin typeface="Calibri" pitchFamily="34" charset="0"/>
              <a:cs typeface="Arial" charset="0"/>
            </a:endParaRPr>
          </a:p>
        </p:txBody>
      </p:sp>
    </p:spTree>
    <p:extLst>
      <p:ext uri="{BB962C8B-B14F-4D97-AF65-F5344CB8AC3E}">
        <p14:creationId xmlns:p14="http://schemas.microsoft.com/office/powerpoint/2010/main" val="24247291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rgbClr val="14646E"/>
          </a:solidFill>
          <a:latin typeface="+mj-lt"/>
          <a:ea typeface="+mj-ea"/>
          <a:cs typeface="+mj-cs"/>
        </a:defRPr>
      </a:lvl1pPr>
      <a:lvl2pPr algn="l" rtl="0" eaLnBrk="0" fontAlgn="base" hangingPunct="0">
        <a:spcBef>
          <a:spcPct val="0"/>
        </a:spcBef>
        <a:spcAft>
          <a:spcPct val="0"/>
        </a:spcAft>
        <a:defRPr sz="4200">
          <a:solidFill>
            <a:srgbClr val="14646E"/>
          </a:solidFill>
          <a:latin typeface="Franklin Gothic Demi" pitchFamily="34" charset="0"/>
        </a:defRPr>
      </a:lvl2pPr>
      <a:lvl3pPr algn="l" rtl="0" eaLnBrk="0" fontAlgn="base" hangingPunct="0">
        <a:spcBef>
          <a:spcPct val="0"/>
        </a:spcBef>
        <a:spcAft>
          <a:spcPct val="0"/>
        </a:spcAft>
        <a:defRPr sz="4200">
          <a:solidFill>
            <a:srgbClr val="14646E"/>
          </a:solidFill>
          <a:latin typeface="Franklin Gothic Demi" pitchFamily="34" charset="0"/>
        </a:defRPr>
      </a:lvl3pPr>
      <a:lvl4pPr algn="l" rtl="0" eaLnBrk="0" fontAlgn="base" hangingPunct="0">
        <a:spcBef>
          <a:spcPct val="0"/>
        </a:spcBef>
        <a:spcAft>
          <a:spcPct val="0"/>
        </a:spcAft>
        <a:defRPr sz="4200">
          <a:solidFill>
            <a:srgbClr val="14646E"/>
          </a:solidFill>
          <a:latin typeface="Franklin Gothic Demi" pitchFamily="34" charset="0"/>
        </a:defRPr>
      </a:lvl4pPr>
      <a:lvl5pPr algn="l" rtl="0" eaLnBrk="0" fontAlgn="base" hangingPunct="0">
        <a:spcBef>
          <a:spcPct val="0"/>
        </a:spcBef>
        <a:spcAft>
          <a:spcPct val="0"/>
        </a:spcAft>
        <a:defRPr sz="4200">
          <a:solidFill>
            <a:srgbClr val="14646E"/>
          </a:solidFill>
          <a:latin typeface="Franklin Gothic Demi" pitchFamily="34" charset="0"/>
        </a:defRPr>
      </a:lvl5pPr>
      <a:lvl6pPr marL="457200" algn="l" rtl="0" fontAlgn="base">
        <a:spcBef>
          <a:spcPct val="0"/>
        </a:spcBef>
        <a:spcAft>
          <a:spcPct val="0"/>
        </a:spcAft>
        <a:defRPr sz="4200">
          <a:solidFill>
            <a:srgbClr val="14646E"/>
          </a:solidFill>
          <a:latin typeface="Franklin Gothic Demi" pitchFamily="34" charset="0"/>
        </a:defRPr>
      </a:lvl6pPr>
      <a:lvl7pPr marL="914400" algn="l" rtl="0" fontAlgn="base">
        <a:spcBef>
          <a:spcPct val="0"/>
        </a:spcBef>
        <a:spcAft>
          <a:spcPct val="0"/>
        </a:spcAft>
        <a:defRPr sz="4200">
          <a:solidFill>
            <a:srgbClr val="14646E"/>
          </a:solidFill>
          <a:latin typeface="Franklin Gothic Demi" pitchFamily="34" charset="0"/>
        </a:defRPr>
      </a:lvl7pPr>
      <a:lvl8pPr marL="1371600" algn="l" rtl="0" fontAlgn="base">
        <a:spcBef>
          <a:spcPct val="0"/>
        </a:spcBef>
        <a:spcAft>
          <a:spcPct val="0"/>
        </a:spcAft>
        <a:defRPr sz="4200">
          <a:solidFill>
            <a:srgbClr val="14646E"/>
          </a:solidFill>
          <a:latin typeface="Franklin Gothic Demi" pitchFamily="34" charset="0"/>
        </a:defRPr>
      </a:lvl8pPr>
      <a:lvl9pPr marL="1828800" algn="l" rtl="0" fontAlgn="base">
        <a:spcBef>
          <a:spcPct val="0"/>
        </a:spcBef>
        <a:spcAft>
          <a:spcPct val="0"/>
        </a:spcAft>
        <a:defRPr sz="4200">
          <a:solidFill>
            <a:srgbClr val="14646E"/>
          </a:solidFill>
          <a:latin typeface="Franklin Gothic Demi" pitchFamily="34"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600">
          <a:solidFill>
            <a:schemeClr val="tx1"/>
          </a:solidFill>
          <a:latin typeface="+mn-lt"/>
        </a:defRPr>
      </a:lvl3pPr>
      <a:lvl4pPr marL="1600200" indent="-228600" algn="l" rtl="0" eaLnBrk="0" fontAlgn="base" hangingPunct="0">
        <a:spcBef>
          <a:spcPct val="20000"/>
        </a:spcBef>
        <a:spcAft>
          <a:spcPct val="0"/>
        </a:spcAft>
        <a:buClr>
          <a:schemeClr val="bg2"/>
        </a:buClr>
        <a:buChar char="-"/>
        <a:defRPr sz="2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wmf"/><Relationship Id="rId4" Type="http://schemas.openxmlformats.org/officeDocument/2006/relationships/image" Target="../media/image67.wmf"/></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7.wmf"/></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67.wmf"/></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hyperlink" Target="http://upload.wikimedia.org/wikipedia/commons/b/b5/Radioactive.svg"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2" name="Rectangle 3"/>
          <p:cNvSpPr>
            <a:spLocks noChangeArrowheads="1"/>
          </p:cNvSpPr>
          <p:nvPr/>
        </p:nvSpPr>
        <p:spPr bwMode="auto">
          <a:xfrm>
            <a:off x="561975" y="2236788"/>
            <a:ext cx="8570913" cy="1554162"/>
          </a:xfrm>
          <a:prstGeom prst="rect">
            <a:avLst/>
          </a:prstGeom>
          <a:noFill/>
          <a:ln w="9525">
            <a:noFill/>
            <a:miter lim="800000"/>
            <a:headEnd/>
            <a:tailEnd/>
          </a:ln>
        </p:spPr>
        <p:txBody>
          <a:bodyPr lIns="92075" tIns="46038" rIns="92075" bIns="46038">
            <a:noAutofit/>
          </a:bodyPr>
          <a:lstStyle/>
          <a:p>
            <a:pPr defTabSz="762000" eaLnBrk="0" fontAlgn="base" hangingPunct="0">
              <a:spcBef>
                <a:spcPct val="0"/>
              </a:spcBef>
              <a:spcAft>
                <a:spcPct val="30000"/>
              </a:spcAft>
            </a:pPr>
            <a:r>
              <a:rPr lang="en-US" sz="4400" b="1" dirty="0" smtClean="0">
                <a:solidFill>
                  <a:schemeClr val="bg1"/>
                </a:solidFill>
                <a:latin typeface="Calibri" pitchFamily="34" charset="0"/>
              </a:rPr>
              <a:t>Safety and </a:t>
            </a:r>
            <a:br>
              <a:rPr lang="en-US" sz="4400" b="1" dirty="0" smtClean="0">
                <a:solidFill>
                  <a:schemeClr val="bg1"/>
                </a:solidFill>
                <a:latin typeface="Calibri" pitchFamily="34" charset="0"/>
              </a:rPr>
            </a:br>
            <a:r>
              <a:rPr lang="en-US" sz="4400" b="1" dirty="0" smtClean="0">
                <a:solidFill>
                  <a:schemeClr val="bg1"/>
                </a:solidFill>
                <a:latin typeface="Calibri" pitchFamily="34" charset="0"/>
              </a:rPr>
              <a:t>safe working in labs</a:t>
            </a:r>
          </a:p>
          <a:p>
            <a:pPr defTabSz="762000" eaLnBrk="0" fontAlgn="base" hangingPunct="0">
              <a:spcBef>
                <a:spcPct val="0"/>
              </a:spcBef>
            </a:pPr>
            <a:r>
              <a:rPr lang="en-US" sz="3200" b="1" dirty="0" smtClean="0">
                <a:solidFill>
                  <a:schemeClr val="bg1"/>
                </a:solidFill>
                <a:latin typeface="Calibri" pitchFamily="34" charset="0"/>
              </a:rPr>
              <a:t>Safety instructions</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by Christian Huber</a:t>
            </a:r>
          </a:p>
          <a:p>
            <a:pPr defTabSz="762000" eaLnBrk="0" fontAlgn="base" hangingPunct="0">
              <a:spcBef>
                <a:spcPct val="0"/>
              </a:spcBef>
            </a:pPr>
            <a:r>
              <a:rPr lang="en-US" sz="3200" b="1" dirty="0" smtClean="0">
                <a:solidFill>
                  <a:schemeClr val="bg1"/>
                </a:solidFill>
                <a:latin typeface="Calibri" pitchFamily="34" charset="0"/>
              </a:rPr>
              <a:t>adapted by I. Gratz</a:t>
            </a:r>
          </a:p>
          <a:p>
            <a:pPr defTabSz="762000" eaLnBrk="0" fontAlgn="base" hangingPunct="0">
              <a:spcBef>
                <a:spcPct val="0"/>
              </a:spcBef>
            </a:pPr>
            <a:r>
              <a:rPr lang="en-US" sz="3200" b="1" dirty="0" smtClean="0">
                <a:solidFill>
                  <a:schemeClr val="bg1"/>
                </a:solidFill>
                <a:latin typeface="Calibri" pitchFamily="34" charset="0"/>
              </a:rPr>
              <a:t>2016</a:t>
            </a:r>
            <a:endParaRPr lang="en-US" sz="3200" b="1" dirty="0">
              <a:solidFill>
                <a:schemeClr val="bg1"/>
              </a:solidFill>
              <a:latin typeface="Calibri" pitchFamily="34" charset="0"/>
            </a:endParaRPr>
          </a:p>
        </p:txBody>
      </p:sp>
      <p:sp>
        <p:nvSpPr>
          <p:cNvPr id="6" name="Foliennummernplatzhalter 5"/>
          <p:cNvSpPr>
            <a:spLocks noGrp="1"/>
          </p:cNvSpPr>
          <p:nvPr>
            <p:ph type="sldNum" sz="quarter" idx="4294967295"/>
          </p:nvPr>
        </p:nvSpPr>
        <p:spPr>
          <a:xfrm>
            <a:off x="8705850" y="6584950"/>
            <a:ext cx="438150" cy="179388"/>
          </a:xfrm>
        </p:spPr>
        <p:txBody>
          <a:bodyPr>
            <a:noAutofit/>
          </a:bodyPr>
          <a:lstStyle/>
          <a:p>
            <a:pPr>
              <a:buClr>
                <a:srgbClr val="000000"/>
              </a:buClr>
            </a:pPr>
            <a:fld id="{31C4C51F-2B95-42DA-93EF-67D10442C5FE}" type="slidenum">
              <a:rPr lang="en-US" b="1" smtClean="0">
                <a:solidFill>
                  <a:srgbClr val="FFFFFF"/>
                </a:solidFill>
              </a:rPr>
              <a:pPr>
                <a:buClr>
                  <a:srgbClr val="000000"/>
                </a:buClr>
              </a:pPr>
              <a:t>1</a:t>
            </a:fld>
            <a:endParaRPr lang="en-US" b="1" dirty="0">
              <a:solidFill>
                <a:srgbClr val="FFFFFF"/>
              </a:solidFill>
            </a:endParaRPr>
          </a:p>
        </p:txBody>
      </p:sp>
    </p:spTree>
    <p:extLst>
      <p:ext uri="{BB962C8B-B14F-4D97-AF65-F5344CB8AC3E}">
        <p14:creationId xmlns:p14="http://schemas.microsoft.com/office/powerpoint/2010/main" val="2410078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ChangeArrowheads="1"/>
          </p:cNvSpPr>
          <p:nvPr/>
        </p:nvSpPr>
        <p:spPr bwMode="auto">
          <a:xfrm>
            <a:off x="0" y="228600"/>
            <a:ext cx="9144000" cy="549275"/>
          </a:xfrm>
          <a:prstGeom prst="rect">
            <a:avLst/>
          </a:prstGeom>
          <a:noFill/>
          <a:ln w="9525" algn="ctr">
            <a:noFill/>
            <a:miter lim="800000"/>
            <a:headEnd/>
            <a:tailEnd/>
          </a:ln>
          <a:effectLst/>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Labelling of harmful substances</a:t>
            </a:r>
            <a:endParaRPr lang="en-US" sz="3600" b="1" dirty="0">
              <a:solidFill>
                <a:srgbClr val="008080"/>
              </a:solidFill>
              <a:latin typeface="Calibri" pitchFamily="34" charset="0"/>
            </a:endParaRPr>
          </a:p>
        </p:txBody>
      </p:sp>
      <p:sp>
        <p:nvSpPr>
          <p:cNvPr id="1356803" name="Rectangle 3"/>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04" name="Rectangle 4"/>
          <p:cNvSpPr>
            <a:spLocks noChangeArrowheads="1"/>
          </p:cNvSpPr>
          <p:nvPr/>
        </p:nvSpPr>
        <p:spPr bwMode="auto">
          <a:xfrm>
            <a:off x="1820863" y="1989995"/>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05" name="Rectangle 5"/>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06" name="Rectangle 6"/>
          <p:cNvSpPr>
            <a:spLocks noChangeArrowheads="1"/>
          </p:cNvSpPr>
          <p:nvPr/>
        </p:nvSpPr>
        <p:spPr bwMode="auto">
          <a:xfrm>
            <a:off x="1820863" y="1943958"/>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6807" name="Rectangle 7"/>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08" name="Rectangle 8"/>
          <p:cNvSpPr>
            <a:spLocks noChangeArrowheads="1"/>
          </p:cNvSpPr>
          <p:nvPr/>
        </p:nvSpPr>
        <p:spPr bwMode="auto">
          <a:xfrm>
            <a:off x="1820863" y="1943958"/>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6809" name="Rectangle 9"/>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0" name="Rectangle 10"/>
          <p:cNvSpPr>
            <a:spLocks noChangeArrowheads="1"/>
          </p:cNvSpPr>
          <p:nvPr/>
        </p:nvSpPr>
        <p:spPr bwMode="auto">
          <a:xfrm>
            <a:off x="1820863" y="1989995"/>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1" name="Rectangle 11"/>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2" name="Rectangle 12"/>
          <p:cNvSpPr>
            <a:spLocks noChangeArrowheads="1"/>
          </p:cNvSpPr>
          <p:nvPr/>
        </p:nvSpPr>
        <p:spPr bwMode="auto">
          <a:xfrm>
            <a:off x="1820863" y="1989995"/>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3" name="Rectangle 13"/>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4" name="Rectangle 14"/>
          <p:cNvSpPr>
            <a:spLocks noChangeArrowheads="1"/>
          </p:cNvSpPr>
          <p:nvPr/>
        </p:nvSpPr>
        <p:spPr bwMode="auto">
          <a:xfrm>
            <a:off x="1820863" y="1989995"/>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5" name="Rectangle 15"/>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6" name="Rectangle 16"/>
          <p:cNvSpPr>
            <a:spLocks noChangeArrowheads="1"/>
          </p:cNvSpPr>
          <p:nvPr/>
        </p:nvSpPr>
        <p:spPr bwMode="auto">
          <a:xfrm>
            <a:off x="1820863" y="1943958"/>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6817" name="Rectangle 17"/>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18" name="Rectangle 18"/>
          <p:cNvSpPr>
            <a:spLocks noChangeArrowheads="1"/>
          </p:cNvSpPr>
          <p:nvPr/>
        </p:nvSpPr>
        <p:spPr bwMode="auto">
          <a:xfrm>
            <a:off x="1820863" y="1943958"/>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6819" name="Rectangle 19"/>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20" name="Rectangle 20"/>
          <p:cNvSpPr>
            <a:spLocks noChangeArrowheads="1"/>
          </p:cNvSpPr>
          <p:nvPr/>
        </p:nvSpPr>
        <p:spPr bwMode="auto">
          <a:xfrm>
            <a:off x="1820863" y="1989995"/>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21" name="Rectangle 21"/>
          <p:cNvSpPr>
            <a:spLocks noChangeArrowheads="1"/>
          </p:cNvSpPr>
          <p:nvPr/>
        </p:nvSpPr>
        <p:spPr bwMode="auto">
          <a:xfrm>
            <a:off x="1820863" y="1989995"/>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6822" name="Rectangle 22"/>
          <p:cNvSpPr>
            <a:spLocks noChangeArrowheads="1"/>
          </p:cNvSpPr>
          <p:nvPr/>
        </p:nvSpPr>
        <p:spPr bwMode="auto">
          <a:xfrm>
            <a:off x="1820863" y="1989995"/>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25" name="Foliennummernplatzhalter 24"/>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10</a:t>
            </a:fld>
            <a:endParaRPr lang="en-US" b="1" dirty="0">
              <a:solidFill>
                <a:srgbClr val="FFFFFF"/>
              </a:solidFill>
            </a:endParaRPr>
          </a:p>
        </p:txBody>
      </p:sp>
      <p:graphicFrame>
        <p:nvGraphicFramePr>
          <p:cNvPr id="26" name="Tabelle 25"/>
          <p:cNvGraphicFramePr>
            <a:graphicFrameLocks noGrp="1"/>
          </p:cNvGraphicFramePr>
          <p:nvPr>
            <p:extLst>
              <p:ext uri="{D42A27DB-BD31-4B8C-83A1-F6EECF244321}">
                <p14:modId xmlns:p14="http://schemas.microsoft.com/office/powerpoint/2010/main" val="900004020"/>
              </p:ext>
            </p:extLst>
          </p:nvPr>
        </p:nvGraphicFramePr>
        <p:xfrm>
          <a:off x="623888" y="867696"/>
          <a:ext cx="7950201" cy="5424455"/>
        </p:xfrm>
        <a:graphic>
          <a:graphicData uri="http://schemas.openxmlformats.org/drawingml/2006/table">
            <a:tbl>
              <a:tblPr/>
              <a:tblGrid>
                <a:gridCol w="1148699"/>
                <a:gridCol w="1813734"/>
                <a:gridCol w="1058011"/>
                <a:gridCol w="888394"/>
                <a:gridCol w="1983352"/>
                <a:gridCol w="1058011"/>
              </a:tblGrid>
              <a:tr h="268631">
                <a:tc gridSpan="3">
                  <a:txBody>
                    <a:bodyPr/>
                    <a:lstStyle/>
                    <a:p>
                      <a:pPr algn="ctr">
                        <a:spcAft>
                          <a:spcPts val="0"/>
                        </a:spcAft>
                      </a:pPr>
                      <a:r>
                        <a:rPr lang="en-US" sz="1200" b="1" noProof="0" dirty="0" smtClean="0">
                          <a:latin typeface="Arial"/>
                          <a:ea typeface="Times New Roman"/>
                          <a:cs typeface="Times New Roman"/>
                        </a:rPr>
                        <a:t>GHS, as</a:t>
                      </a:r>
                      <a:r>
                        <a:rPr lang="en-US" sz="1200" b="1" baseline="0" noProof="0" dirty="0" smtClean="0">
                          <a:latin typeface="Arial"/>
                          <a:ea typeface="Times New Roman"/>
                          <a:cs typeface="Times New Roman"/>
                        </a:rPr>
                        <a:t> of</a:t>
                      </a:r>
                      <a:r>
                        <a:rPr lang="en-US" sz="1200" b="1" noProof="0" dirty="0" smtClean="0">
                          <a:latin typeface="Arial"/>
                          <a:ea typeface="Times New Roman"/>
                          <a:cs typeface="Times New Roman"/>
                        </a:rPr>
                        <a:t> 20. 1. 2009</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n-US" sz="1200" b="1" noProof="0" dirty="0" smtClean="0">
                          <a:latin typeface="Arial"/>
                          <a:ea typeface="Times New Roman"/>
                          <a:cs typeface="Times New Roman"/>
                        </a:rPr>
                        <a:t>Substance - and preparation </a:t>
                      </a:r>
                      <a:r>
                        <a:rPr lang="en-US" sz="1200" b="1" noProof="0" dirty="0" err="1" smtClean="0">
                          <a:latin typeface="Arial"/>
                          <a:ea typeface="Times New Roman"/>
                          <a:cs typeface="Times New Roman"/>
                        </a:rPr>
                        <a:t>guidlines</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4649">
                <a:tc>
                  <a:txBody>
                    <a:bodyPr/>
                    <a:lstStyle/>
                    <a:p>
                      <a:pPr>
                        <a:spcAft>
                          <a:spcPts val="0"/>
                        </a:spcAft>
                      </a:pPr>
                      <a:r>
                        <a:rPr lang="de-DE" sz="1000" b="1" dirty="0" err="1" smtClean="0">
                          <a:latin typeface="Arial"/>
                          <a:ea typeface="Times New Roman"/>
                          <a:cs typeface="Times New Roman"/>
                        </a:rPr>
                        <a:t>Pictogram</a:t>
                      </a:r>
                      <a:endParaRPr lang="de-DE" sz="1000" b="1"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noProof="0" dirty="0" smtClean="0">
                          <a:latin typeface="Arial"/>
                          <a:ea typeface="Times New Roman"/>
                          <a:cs typeface="Times New Roman"/>
                        </a:rPr>
                        <a:t>Danger rating</a:t>
                      </a:r>
                      <a:endParaRPr lang="en-US" sz="1000" b="1" noProof="0" dirty="0" smtClean="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Code</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Symbol</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err="1" smtClean="0">
                          <a:latin typeface="Arial"/>
                          <a:ea typeface="Times New Roman"/>
                          <a:cs typeface="Times New Roman"/>
                        </a:rPr>
                        <a:t>Harzard</a:t>
                      </a:r>
                      <a:r>
                        <a:rPr lang="en-US" sz="1000" b="1" noProof="0" dirty="0" smtClean="0">
                          <a:latin typeface="Arial"/>
                          <a:ea typeface="Times New Roman"/>
                          <a:cs typeface="Times New Roman"/>
                        </a:rPr>
                        <a:t> information</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Code letter</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899">
                <a:tc>
                  <a:txBody>
                    <a:bodyPr/>
                    <a:lstStyle/>
                    <a:p>
                      <a:pPr algn="ctr">
                        <a:spcAft>
                          <a:spcPts val="0"/>
                        </a:spcAft>
                      </a:pPr>
                      <a:endParaRPr lang="de-DE" sz="100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Metal corrosive,</a:t>
                      </a:r>
                    </a:p>
                    <a:p>
                      <a:pPr>
                        <a:spcAft>
                          <a:spcPts val="0"/>
                        </a:spcAft>
                      </a:pPr>
                      <a:r>
                        <a:rPr lang="en-US" sz="1000" b="1" noProof="0" dirty="0" smtClean="0">
                          <a:latin typeface="Arial"/>
                          <a:ea typeface="Times New Roman"/>
                          <a:cs typeface="Times New Roman"/>
                        </a:rPr>
                        <a:t>Corrosive to skin and eyes</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GHS05</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Corrosive</a:t>
                      </a:r>
                      <a:r>
                        <a:rPr lang="en-US" sz="1000" b="1" baseline="0" noProof="0" dirty="0" smtClean="0">
                          <a:latin typeface="Arial"/>
                          <a:ea typeface="Times New Roman"/>
                          <a:cs typeface="Times New Roman"/>
                        </a:rPr>
                        <a:t> </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C</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083">
                <a:tc>
                  <a:txBody>
                    <a:bodyPr/>
                    <a:lstStyle/>
                    <a:p>
                      <a:pPr algn="ctr">
                        <a:spcAft>
                          <a:spcPts val="0"/>
                        </a:spcAft>
                      </a:pPr>
                      <a:endParaRPr lang="de-DE" sz="100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Acute toxicity</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GHS06</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noProof="0" dirty="0" smtClean="0">
                          <a:latin typeface="Arial"/>
                          <a:ea typeface="Times New Roman"/>
                          <a:cs typeface="Times New Roman"/>
                        </a:rPr>
                        <a:t>(Very) toxic by inhalation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noProof="0" dirty="0" smtClean="0">
                          <a:latin typeface="Arial"/>
                          <a:ea typeface="Times New Roman"/>
                          <a:cs typeface="Times New Roman"/>
                        </a:rPr>
                        <a:t>(Very) toxic in contact with skin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noProof="0" dirty="0" smtClean="0">
                          <a:latin typeface="Arial"/>
                          <a:ea typeface="Times New Roman"/>
                          <a:cs typeface="Times New Roman"/>
                        </a:rPr>
                        <a:t>(Very) toxic if </a:t>
                      </a:r>
                      <a:r>
                        <a:rPr lang="en-US" sz="1000" b="1" baseline="0" noProof="0" dirty="0" smtClean="0">
                          <a:latin typeface="Arial"/>
                          <a:ea typeface="Times New Roman"/>
                          <a:cs typeface="Times New Roman"/>
                        </a:rPr>
                        <a:t>swallowed</a:t>
                      </a:r>
                      <a:endParaRPr lang="en-US" sz="1000" b="1" noProof="0" dirty="0" smtClean="0">
                        <a:latin typeface="Arial"/>
                        <a:ea typeface="Times New Roman"/>
                        <a:cs typeface="Times New Roman"/>
                      </a:endParaRPr>
                    </a:p>
                    <a:p>
                      <a:pPr>
                        <a:spcAft>
                          <a:spcPts val="0"/>
                        </a:spcAft>
                      </a:pP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T / T+</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544">
                <a:tc>
                  <a:txBody>
                    <a:bodyPr/>
                    <a:lstStyle/>
                    <a:p>
                      <a:pPr algn="ctr">
                        <a:spcAft>
                          <a:spcPts val="0"/>
                        </a:spcAft>
                      </a:pPr>
                      <a:endParaRPr lang="de-DE" sz="100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Warning, acute toxicity</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GHS07</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000" b="1" noProof="0" dirty="0" smtClean="0">
                          <a:latin typeface="Arial"/>
                          <a:ea typeface="Times New Roman"/>
                          <a:cs typeface="Times New Roman"/>
                        </a:rPr>
                        <a:t>No equivalent</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652">
                <a:tc>
                  <a:txBody>
                    <a:bodyPr/>
                    <a:lstStyle/>
                    <a:p>
                      <a:pPr algn="ctr">
                        <a:spcAft>
                          <a:spcPts val="0"/>
                        </a:spcAft>
                      </a:pPr>
                      <a:endParaRPr lang="de-DE" sz="100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Respiratory sensitizer, Germ cell mutagenicity, Carcinogenicity, Reproductive toxicity,</a:t>
                      </a:r>
                    </a:p>
                    <a:p>
                      <a:pPr>
                        <a:spcAft>
                          <a:spcPts val="0"/>
                        </a:spcAft>
                      </a:pPr>
                      <a:r>
                        <a:rPr lang="en-US" sz="1000" b="1" noProof="0" dirty="0" smtClean="0">
                          <a:latin typeface="Arial"/>
                          <a:ea typeface="Times New Roman"/>
                          <a:cs typeface="Times New Roman"/>
                        </a:rPr>
                        <a:t>Specific target organ toxicity (STOT)</a:t>
                      </a:r>
                      <a:endParaRPr lang="en-US" sz="1000" b="1" noProof="0" dirty="0" smtClean="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GHS08</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000" b="1" noProof="0" dirty="0" smtClean="0">
                          <a:latin typeface="Arial"/>
                          <a:ea typeface="Times New Roman"/>
                          <a:cs typeface="Times New Roman"/>
                        </a:rPr>
                        <a:t>No equivalent</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598">
                <a:tc>
                  <a:txBody>
                    <a:bodyPr/>
                    <a:lstStyle/>
                    <a:p>
                      <a:pPr algn="ctr">
                        <a:spcAft>
                          <a:spcPts val="0"/>
                        </a:spcAft>
                      </a:pPr>
                      <a:endParaRPr lang="de-DE" sz="100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Environmentally dangerous, poorly</a:t>
                      </a:r>
                      <a:r>
                        <a:rPr lang="en-US" sz="1000" b="1" baseline="0" noProof="0" dirty="0" smtClean="0">
                          <a:latin typeface="Arial"/>
                          <a:ea typeface="Times New Roman"/>
                          <a:cs typeface="Times New Roman"/>
                        </a:rPr>
                        <a:t> degradable</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GHS09</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Dangerous for the environment</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N</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651">
                <a:tc gridSpan="2">
                  <a:txBody>
                    <a:bodyPr/>
                    <a:lstStyle/>
                    <a:p>
                      <a:pPr>
                        <a:spcAft>
                          <a:spcPts val="0"/>
                        </a:spcAft>
                      </a:pPr>
                      <a:r>
                        <a:rPr lang="en-US" sz="1000" b="1" noProof="0" dirty="0" smtClean="0">
                          <a:latin typeface="Arial"/>
                          <a:ea typeface="Times New Roman"/>
                          <a:cs typeface="Times New Roman"/>
                        </a:rPr>
                        <a:t>No equivalent</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noProof="0" dirty="0" smtClean="0">
                          <a:latin typeface="Arial"/>
                          <a:ea typeface="Times New Roman"/>
                          <a:cs typeface="Times New Roman"/>
                        </a:rPr>
                        <a:t>Harmful by inhalation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noProof="0" dirty="0" smtClean="0">
                          <a:latin typeface="Arial"/>
                          <a:ea typeface="Times New Roman"/>
                          <a:cs typeface="Times New Roman"/>
                        </a:rPr>
                        <a:t>Harmful  in contact with skin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noProof="0" dirty="0" smtClean="0">
                          <a:latin typeface="Arial"/>
                          <a:ea typeface="Times New Roman"/>
                          <a:cs typeface="Times New Roman"/>
                        </a:rPr>
                        <a:t>Harmful if </a:t>
                      </a:r>
                      <a:r>
                        <a:rPr lang="en-US" sz="1000" b="1" baseline="0" noProof="0" dirty="0" smtClean="0">
                          <a:latin typeface="Arial"/>
                          <a:ea typeface="Times New Roman"/>
                          <a:cs typeface="Times New Roman"/>
                        </a:rPr>
                        <a:t>swallowed</a:t>
                      </a:r>
                      <a:endParaRPr lang="en-US" sz="1000" b="1" noProof="0" dirty="0" smtClean="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err="1" smtClean="0">
                          <a:latin typeface="Arial"/>
                          <a:ea typeface="Times New Roman"/>
                          <a:cs typeface="Times New Roman"/>
                        </a:rPr>
                        <a:t>Xn</a:t>
                      </a:r>
                      <a:r>
                        <a:rPr lang="en-US" sz="1000" b="1" noProof="0" dirty="0" smtClean="0">
                          <a:latin typeface="Arial"/>
                          <a:ea typeface="Times New Roman"/>
                          <a:cs typeface="Times New Roman"/>
                        </a:rPr>
                        <a:t> / Xi</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398795" name="Picture 11" descr="Aetzwirkung"/>
          <p:cNvPicPr>
            <a:picLocks noChangeAspect="1" noChangeArrowheads="1"/>
          </p:cNvPicPr>
          <p:nvPr/>
        </p:nvPicPr>
        <p:blipFill>
          <a:blip r:embed="rId3" cstate="print"/>
          <a:srcRect/>
          <a:stretch>
            <a:fillRect/>
          </a:stretch>
        </p:blipFill>
        <p:spPr bwMode="auto">
          <a:xfrm>
            <a:off x="869132" y="1548135"/>
            <a:ext cx="714941" cy="714941"/>
          </a:xfrm>
          <a:prstGeom prst="rect">
            <a:avLst/>
          </a:prstGeom>
          <a:noFill/>
        </p:spPr>
      </p:pic>
      <p:pic>
        <p:nvPicPr>
          <p:cNvPr id="1398794" name="Picture 10" descr="ätzend"/>
          <p:cNvPicPr>
            <a:picLocks noChangeAspect="1" noChangeArrowheads="1"/>
          </p:cNvPicPr>
          <p:nvPr/>
        </p:nvPicPr>
        <p:blipFill>
          <a:blip r:embed="rId4" cstate="print"/>
          <a:srcRect/>
          <a:stretch>
            <a:fillRect/>
          </a:stretch>
        </p:blipFill>
        <p:spPr bwMode="auto">
          <a:xfrm>
            <a:off x="4747034" y="1557189"/>
            <a:ext cx="702398" cy="702398"/>
          </a:xfrm>
          <a:prstGeom prst="rect">
            <a:avLst/>
          </a:prstGeom>
          <a:noFill/>
        </p:spPr>
      </p:pic>
      <p:pic>
        <p:nvPicPr>
          <p:cNvPr id="1398793" name="Picture 9" descr="TotenkopfMitGekreuztenKnochen"/>
          <p:cNvPicPr>
            <a:picLocks noChangeAspect="1" noChangeArrowheads="1"/>
          </p:cNvPicPr>
          <p:nvPr/>
        </p:nvPicPr>
        <p:blipFill>
          <a:blip r:embed="rId5" cstate="print"/>
          <a:srcRect/>
          <a:stretch>
            <a:fillRect/>
          </a:stretch>
        </p:blipFill>
        <p:spPr bwMode="auto">
          <a:xfrm>
            <a:off x="869132" y="2317680"/>
            <a:ext cx="714941" cy="714941"/>
          </a:xfrm>
          <a:prstGeom prst="rect">
            <a:avLst/>
          </a:prstGeom>
          <a:noFill/>
        </p:spPr>
      </p:pic>
      <p:pic>
        <p:nvPicPr>
          <p:cNvPr id="1398792" name="Picture 8" descr="giftig"/>
          <p:cNvPicPr>
            <a:picLocks noChangeAspect="1" noChangeArrowheads="1"/>
          </p:cNvPicPr>
          <p:nvPr/>
        </p:nvPicPr>
        <p:blipFill>
          <a:blip r:embed="rId6" cstate="print"/>
          <a:srcRect/>
          <a:stretch>
            <a:fillRect/>
          </a:stretch>
        </p:blipFill>
        <p:spPr bwMode="auto">
          <a:xfrm>
            <a:off x="4734962" y="2299573"/>
            <a:ext cx="714941" cy="714941"/>
          </a:xfrm>
          <a:prstGeom prst="rect">
            <a:avLst/>
          </a:prstGeom>
          <a:noFill/>
        </p:spPr>
      </p:pic>
      <p:pic>
        <p:nvPicPr>
          <p:cNvPr id="1398791" name="Picture 7" descr="Ausrufezeichen"/>
          <p:cNvPicPr>
            <a:picLocks noChangeAspect="1" noChangeArrowheads="1"/>
          </p:cNvPicPr>
          <p:nvPr/>
        </p:nvPicPr>
        <p:blipFill>
          <a:blip r:embed="rId7" cstate="print"/>
          <a:srcRect/>
          <a:stretch>
            <a:fillRect/>
          </a:stretch>
        </p:blipFill>
        <p:spPr bwMode="auto">
          <a:xfrm>
            <a:off x="860081" y="3073785"/>
            <a:ext cx="714941" cy="714941"/>
          </a:xfrm>
          <a:prstGeom prst="rect">
            <a:avLst/>
          </a:prstGeom>
          <a:noFill/>
        </p:spPr>
      </p:pic>
      <p:pic>
        <p:nvPicPr>
          <p:cNvPr id="1398790" name="Picture 6" descr="Gesundheitsgefahr"/>
          <p:cNvPicPr>
            <a:picLocks noChangeAspect="1" noChangeArrowheads="1"/>
          </p:cNvPicPr>
          <p:nvPr/>
        </p:nvPicPr>
        <p:blipFill>
          <a:blip r:embed="rId8" cstate="print"/>
          <a:srcRect/>
          <a:stretch>
            <a:fillRect/>
          </a:stretch>
        </p:blipFill>
        <p:spPr bwMode="auto">
          <a:xfrm>
            <a:off x="860078" y="3847716"/>
            <a:ext cx="714941" cy="714941"/>
          </a:xfrm>
          <a:prstGeom prst="rect">
            <a:avLst/>
          </a:prstGeom>
          <a:noFill/>
        </p:spPr>
      </p:pic>
      <p:pic>
        <p:nvPicPr>
          <p:cNvPr id="1398789" name="Picture 5" descr="Umwelt"/>
          <p:cNvPicPr>
            <a:picLocks noChangeAspect="1" noChangeArrowheads="1"/>
          </p:cNvPicPr>
          <p:nvPr/>
        </p:nvPicPr>
        <p:blipFill>
          <a:blip r:embed="rId9" cstate="print"/>
          <a:srcRect/>
          <a:stretch>
            <a:fillRect/>
          </a:stretch>
        </p:blipFill>
        <p:spPr bwMode="auto">
          <a:xfrm>
            <a:off x="851026" y="4802291"/>
            <a:ext cx="714941" cy="714941"/>
          </a:xfrm>
          <a:prstGeom prst="rect">
            <a:avLst/>
          </a:prstGeom>
          <a:noFill/>
        </p:spPr>
      </p:pic>
      <p:pic>
        <p:nvPicPr>
          <p:cNvPr id="1398788" name="Picture 4" descr="umweltgefährlich"/>
          <p:cNvPicPr>
            <a:picLocks noChangeAspect="1" noChangeArrowheads="1"/>
          </p:cNvPicPr>
          <p:nvPr/>
        </p:nvPicPr>
        <p:blipFill>
          <a:blip r:embed="rId10" cstate="print"/>
          <a:srcRect/>
          <a:stretch>
            <a:fillRect/>
          </a:stretch>
        </p:blipFill>
        <p:spPr bwMode="auto">
          <a:xfrm>
            <a:off x="4762123" y="4730283"/>
            <a:ext cx="714941" cy="714941"/>
          </a:xfrm>
          <a:prstGeom prst="rect">
            <a:avLst/>
          </a:prstGeom>
          <a:noFill/>
        </p:spPr>
      </p:pic>
      <p:pic>
        <p:nvPicPr>
          <p:cNvPr id="1398787" name="Picture 3" descr="ätzend"/>
          <p:cNvPicPr>
            <a:picLocks noChangeAspect="1" noChangeArrowheads="1"/>
          </p:cNvPicPr>
          <p:nvPr/>
        </p:nvPicPr>
        <p:blipFill>
          <a:blip r:embed="rId11" cstate="print"/>
          <a:srcRect/>
          <a:stretch>
            <a:fillRect/>
          </a:stretch>
        </p:blipFill>
        <p:spPr bwMode="auto">
          <a:xfrm>
            <a:off x="4762123" y="5517232"/>
            <a:ext cx="714941" cy="714941"/>
          </a:xfrm>
          <a:prstGeom prst="rect">
            <a:avLst/>
          </a:prstGeom>
          <a:noFill/>
        </p:spPr>
      </p:pic>
    </p:spTree>
    <p:extLst>
      <p:ext uri="{BB962C8B-B14F-4D97-AF65-F5344CB8AC3E}">
        <p14:creationId xmlns:p14="http://schemas.microsoft.com/office/powerpoint/2010/main" val="402888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ChangeArrowheads="1"/>
          </p:cNvSpPr>
          <p:nvPr/>
        </p:nvSpPr>
        <p:spPr bwMode="auto">
          <a:xfrm>
            <a:off x="0" y="228600"/>
            <a:ext cx="9144000" cy="549275"/>
          </a:xfrm>
          <a:prstGeom prst="rect">
            <a:avLst/>
          </a:prstGeom>
          <a:noFill/>
          <a:ln w="9525" algn="ctr">
            <a:noFill/>
            <a:miter lim="800000"/>
            <a:headEnd/>
            <a:tailEnd/>
          </a:ln>
          <a:effectLst/>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H(</a:t>
            </a:r>
            <a:r>
              <a:rPr lang="en-US" sz="3600" b="1" dirty="0" err="1" smtClean="0">
                <a:solidFill>
                  <a:srgbClr val="008080"/>
                </a:solidFill>
                <a:latin typeface="Calibri" pitchFamily="34" charset="0"/>
              </a:rPr>
              <a:t>azard</a:t>
            </a:r>
            <a:r>
              <a:rPr lang="en-US" sz="3600" b="1" dirty="0" smtClean="0">
                <a:solidFill>
                  <a:srgbClr val="008080"/>
                </a:solidFill>
                <a:latin typeface="Calibri" pitchFamily="34" charset="0"/>
              </a:rPr>
              <a:t>) and P(</a:t>
            </a:r>
            <a:r>
              <a:rPr lang="en-US" sz="3600" b="1" dirty="0" err="1" smtClean="0">
                <a:solidFill>
                  <a:srgbClr val="008080"/>
                </a:solidFill>
                <a:latin typeface="Calibri" pitchFamily="34" charset="0"/>
              </a:rPr>
              <a:t>recautions</a:t>
            </a:r>
            <a:r>
              <a:rPr lang="en-US" sz="3600" b="1" dirty="0" smtClean="0">
                <a:solidFill>
                  <a:srgbClr val="008080"/>
                </a:solidFill>
                <a:latin typeface="Calibri" pitchFamily="34" charset="0"/>
              </a:rPr>
              <a:t>) sentences</a:t>
            </a:r>
            <a:endParaRPr lang="en-US" sz="3600" b="1" dirty="0">
              <a:solidFill>
                <a:srgbClr val="008080"/>
              </a:solidFill>
              <a:latin typeface="Calibri" pitchFamily="34" charset="0"/>
            </a:endParaRPr>
          </a:p>
        </p:txBody>
      </p:sp>
      <p:sp>
        <p:nvSpPr>
          <p:cNvPr id="25" name="Foliennummernplatzhalter 24"/>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11</a:t>
            </a:fld>
            <a:endParaRPr lang="en-US" b="1" dirty="0">
              <a:solidFill>
                <a:srgbClr val="FFFFFF"/>
              </a:solidFill>
            </a:endParaRPr>
          </a:p>
        </p:txBody>
      </p:sp>
      <p:sp>
        <p:nvSpPr>
          <p:cNvPr id="5" name="Textfeld 4"/>
          <p:cNvSpPr txBox="1"/>
          <p:nvPr/>
        </p:nvSpPr>
        <p:spPr>
          <a:xfrm>
            <a:off x="389297" y="1240333"/>
            <a:ext cx="8221003" cy="5226046"/>
          </a:xfrm>
          <a:prstGeom prst="rect">
            <a:avLst/>
          </a:prstGeom>
          <a:noFill/>
        </p:spPr>
        <p:txBody>
          <a:bodyPr wrap="square" rtlCol="0">
            <a:noAutofit/>
          </a:bodyPr>
          <a:lstStyle/>
          <a:p>
            <a:pPr algn="just" eaLnBrk="0" fontAlgn="base" hangingPunct="0">
              <a:spcBef>
                <a:spcPct val="15000"/>
              </a:spcBef>
              <a:spcAft>
                <a:spcPct val="15000"/>
              </a:spcAft>
              <a:buClr>
                <a:srgbClr val="000000"/>
              </a:buClr>
              <a:buFontTx/>
              <a:buChar char="•"/>
            </a:pPr>
            <a:r>
              <a:rPr lang="en-US" sz="1600" b="1" dirty="0" smtClean="0">
                <a:solidFill>
                  <a:srgbClr val="000000"/>
                </a:solidFill>
                <a:latin typeface="Calibri" pitchFamily="34" charset="0"/>
              </a:rPr>
              <a:t> H / P 3-number codes</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P264 wash hands after use.</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P280 wear PPE.</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P261 avoid inhalation of vapors/steam/aerosols.</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P285 wear breathing protection if ventilation is insufficient.</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P273 do not release into environment.</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P390 clean up spills to avoid damage to material.</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P302+P352 AT SKIN CONTACT: wash with lots of water and soap.</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P332+P313 skin irritation: seek medical aid.</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P305+P351+P338 AT EYE CONTACT: gently rinse with water for several minutes. Remove contact lenses. Continue rinsing.</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P310 immediately call poison hotline or doctor.</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P304+P341 after inhalation: find fresh air, find a position that allows easy breathing.</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P342+P311 with respiratory symptoms: immediately call poison hotline or doctor.</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P406 store In container resistant to corrosion.</a:t>
            </a:r>
          </a:p>
          <a:p>
            <a:pPr marL="442913" indent="-171450" algn="just" eaLnBrk="0" fontAlgn="base" hangingPunct="0">
              <a:spcBef>
                <a:spcPct val="15000"/>
              </a:spcBef>
              <a:spcAft>
                <a:spcPct val="15000"/>
              </a:spcAft>
              <a:buClr>
                <a:srgbClr val="000000"/>
              </a:buClr>
              <a:buFont typeface="Symbol" pitchFamily="18" charset="2"/>
              <a:buChar char="-"/>
            </a:pPr>
            <a:r>
              <a:rPr lang="en-US" sz="1400" b="1" dirty="0" smtClean="0">
                <a:solidFill>
                  <a:srgbClr val="000000"/>
                </a:solidFill>
                <a:latin typeface="Calibri" pitchFamily="34" charset="0"/>
              </a:rPr>
              <a:t>P501 dispose content or container  as special, hazardous waste.</a:t>
            </a:r>
            <a:endParaRPr lang="en-US" sz="1600" b="1" dirty="0">
              <a:solidFill>
                <a:srgbClr val="000000"/>
              </a:solidFill>
              <a:latin typeface="Calibri" pitchFamily="34" charset="0"/>
            </a:endParaRPr>
          </a:p>
        </p:txBody>
      </p:sp>
    </p:spTree>
    <p:extLst>
      <p:ext uri="{BB962C8B-B14F-4D97-AF65-F5344CB8AC3E}">
        <p14:creationId xmlns:p14="http://schemas.microsoft.com/office/powerpoint/2010/main" val="139823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ChangeArrowheads="1"/>
          </p:cNvSpPr>
          <p:nvPr/>
        </p:nvSpPr>
        <p:spPr bwMode="auto">
          <a:xfrm>
            <a:off x="257175" y="1052736"/>
            <a:ext cx="8510588" cy="5292725"/>
          </a:xfrm>
          <a:prstGeom prst="rect">
            <a:avLst/>
          </a:prstGeom>
          <a:noFill/>
          <a:ln w="9525">
            <a:noFill/>
            <a:miter lim="800000"/>
            <a:headEnd/>
            <a:tailEnd/>
          </a:ln>
        </p:spPr>
        <p:txBody>
          <a:bodyPr>
            <a:noAutofit/>
          </a:bodyPr>
          <a:lstStyle/>
          <a:p>
            <a:pPr marL="265113" indent="-265113" eaLnBrk="0" fontAlgn="base" hangingPunct="0">
              <a:spcBef>
                <a:spcPct val="0"/>
              </a:spcBef>
              <a:spcAft>
                <a:spcPct val="35000"/>
              </a:spcAft>
              <a:buClr>
                <a:srgbClr val="000000"/>
              </a:buClr>
              <a:buFontTx/>
              <a:buChar char="•"/>
            </a:pPr>
            <a:r>
              <a:rPr lang="en-US" b="1" dirty="0" smtClean="0">
                <a:solidFill>
                  <a:srgbClr val="A50021"/>
                </a:solidFill>
                <a:latin typeface="Calibri" pitchFamily="34" charset="0"/>
              </a:rPr>
              <a:t>Food and drinks</a:t>
            </a:r>
          </a:p>
          <a:p>
            <a:pPr marL="265113" indent="-265113" eaLnBrk="0" fontAlgn="base" hangingPunct="0">
              <a:spcBef>
                <a:spcPct val="0"/>
              </a:spcBef>
              <a:spcAft>
                <a:spcPct val="35000"/>
              </a:spcAft>
              <a:buClr>
                <a:srgbClr val="000000"/>
              </a:buClr>
              <a:buFontTx/>
              <a:buChar char="•"/>
            </a:pPr>
            <a:r>
              <a:rPr lang="en-US" b="1" dirty="0" smtClean="0">
                <a:solidFill>
                  <a:srgbClr val="000000"/>
                </a:solidFill>
                <a:latin typeface="Calibri" pitchFamily="34" charset="0"/>
              </a:rPr>
              <a:t>Eating or drinking is prohibited in labs with poisonous, </a:t>
            </a:r>
            <a:r>
              <a:rPr lang="en-US" b="1" dirty="0" err="1" smtClean="0">
                <a:solidFill>
                  <a:srgbClr val="000000"/>
                </a:solidFill>
                <a:latin typeface="Calibri" pitchFamily="34" charset="0"/>
              </a:rPr>
              <a:t>mutagenig</a:t>
            </a:r>
            <a:r>
              <a:rPr lang="en-US" b="1" dirty="0" smtClean="0">
                <a:solidFill>
                  <a:srgbClr val="000000"/>
                </a:solidFill>
                <a:latin typeface="Calibri" pitchFamily="34" charset="0"/>
              </a:rPr>
              <a:t> or infectious materials.</a:t>
            </a:r>
          </a:p>
          <a:p>
            <a:pPr marL="265113" indent="-265113" eaLnBrk="0" fontAlgn="base" hangingPunct="0">
              <a:spcBef>
                <a:spcPct val="0"/>
              </a:spcBef>
              <a:spcAft>
                <a:spcPct val="35000"/>
              </a:spcAft>
              <a:buClr>
                <a:srgbClr val="000000"/>
              </a:buClr>
              <a:buFontTx/>
              <a:buChar char="•"/>
            </a:pPr>
            <a:r>
              <a:rPr lang="en-US" b="1" dirty="0" smtClean="0">
                <a:solidFill>
                  <a:srgbClr val="000000"/>
                </a:solidFill>
                <a:latin typeface="Calibri" pitchFamily="34" charset="0"/>
              </a:rPr>
              <a:t>Do not use containers usually used for food or drinks for storing chemicals.</a:t>
            </a:r>
          </a:p>
          <a:p>
            <a:pPr marL="265113" indent="-265113" eaLnBrk="0" fontAlgn="base" hangingPunct="0">
              <a:spcBef>
                <a:spcPct val="0"/>
              </a:spcBef>
              <a:spcAft>
                <a:spcPct val="35000"/>
              </a:spcAft>
              <a:buClr>
                <a:srgbClr val="000000"/>
              </a:buClr>
              <a:buFontTx/>
              <a:buChar char="•"/>
            </a:pPr>
            <a:r>
              <a:rPr lang="en-US" b="1" dirty="0" smtClean="0">
                <a:solidFill>
                  <a:srgbClr val="A50021"/>
                </a:solidFill>
                <a:latin typeface="Calibri" pitchFamily="34" charset="0"/>
              </a:rPr>
              <a:t>No smoking </a:t>
            </a:r>
            <a:r>
              <a:rPr lang="en-US" b="1" dirty="0" smtClean="0">
                <a:solidFill>
                  <a:srgbClr val="000000"/>
                </a:solidFill>
                <a:latin typeface="Calibri" pitchFamily="34" charset="0"/>
              </a:rPr>
              <a:t>in labs.</a:t>
            </a:r>
          </a:p>
          <a:p>
            <a:pPr marL="265113" indent="-265113" eaLnBrk="0" fontAlgn="base" hangingPunct="0">
              <a:spcBef>
                <a:spcPct val="0"/>
              </a:spcBef>
              <a:spcAft>
                <a:spcPct val="35000"/>
              </a:spcAft>
              <a:buClr>
                <a:srgbClr val="000000"/>
              </a:buClr>
              <a:buFontTx/>
              <a:buChar char="•"/>
            </a:pPr>
            <a:r>
              <a:rPr lang="en-US" b="1" dirty="0" smtClean="0">
                <a:solidFill>
                  <a:srgbClr val="A50021"/>
                </a:solidFill>
                <a:latin typeface="Calibri" pitchFamily="34" charset="0"/>
              </a:rPr>
              <a:t>Noise protection</a:t>
            </a:r>
            <a:r>
              <a:rPr lang="en-US" b="1" dirty="0" smtClean="0">
                <a:solidFill>
                  <a:srgbClr val="FF0000"/>
                </a:solidFill>
                <a:latin typeface="Calibri" pitchFamily="34" charset="0"/>
              </a:rPr>
              <a:t/>
            </a:r>
            <a:br>
              <a:rPr lang="en-US" b="1" dirty="0" smtClean="0">
                <a:solidFill>
                  <a:srgbClr val="FF0000"/>
                </a:solidFill>
                <a:latin typeface="Calibri" pitchFamily="34" charset="0"/>
              </a:rPr>
            </a:br>
            <a:r>
              <a:rPr lang="en-US" b="1" dirty="0" smtClean="0">
                <a:solidFill>
                  <a:srgbClr val="000000"/>
                </a:solidFill>
                <a:latin typeface="Calibri" pitchFamily="34" charset="0"/>
              </a:rPr>
              <a:t>Noise protection may be necessary if devices louder than 85dB(A) are used for prolonged time. </a:t>
            </a:r>
          </a:p>
          <a:p>
            <a:pPr marL="265113" indent="-265113" eaLnBrk="0" fontAlgn="base" hangingPunct="0">
              <a:spcBef>
                <a:spcPct val="0"/>
              </a:spcBef>
              <a:spcAft>
                <a:spcPct val="35000"/>
              </a:spcAft>
              <a:buClr>
                <a:srgbClr val="000000"/>
              </a:buClr>
              <a:buFontTx/>
              <a:buChar char="•"/>
            </a:pPr>
            <a:r>
              <a:rPr lang="en-US" b="1" dirty="0" smtClean="0">
                <a:solidFill>
                  <a:srgbClr val="A50021"/>
                </a:solidFill>
                <a:latin typeface="Calibri" pitchFamily="34" charset="0"/>
              </a:rPr>
              <a:t>Wash hands </a:t>
            </a:r>
            <a:r>
              <a:rPr lang="en-US" b="1" dirty="0" smtClean="0">
                <a:solidFill>
                  <a:srgbClr val="000000"/>
                </a:solidFill>
                <a:latin typeface="Calibri" pitchFamily="34" charset="0"/>
              </a:rPr>
              <a:t>after work, before breaks and before eating and drinking </a:t>
            </a:r>
          </a:p>
          <a:p>
            <a:pPr marL="265113" indent="-265113" eaLnBrk="0" fontAlgn="base" hangingPunct="0">
              <a:spcBef>
                <a:spcPct val="0"/>
              </a:spcBef>
              <a:spcAft>
                <a:spcPct val="35000"/>
              </a:spcAft>
              <a:buClr>
                <a:srgbClr val="000000"/>
              </a:buClr>
              <a:buFontTx/>
              <a:buChar char="•"/>
            </a:pPr>
            <a:r>
              <a:rPr lang="en-US" b="1" dirty="0" smtClean="0">
                <a:solidFill>
                  <a:srgbClr val="A50021"/>
                </a:solidFill>
                <a:latin typeface="Calibri" pitchFamily="34" charset="0"/>
              </a:rPr>
              <a:t>Wear gloves: </a:t>
            </a:r>
            <a:r>
              <a:rPr lang="en-US" b="1" dirty="0" smtClean="0">
                <a:solidFill>
                  <a:srgbClr val="000000"/>
                </a:solidFill>
                <a:latin typeface="Calibri" pitchFamily="34" charset="0"/>
              </a:rPr>
              <a:t>When working with poisonous and/or irritating substances. </a:t>
            </a:r>
          </a:p>
          <a:p>
            <a:pPr marL="265113" indent="-265113" eaLnBrk="0" fontAlgn="base" hangingPunct="0">
              <a:spcBef>
                <a:spcPct val="0"/>
              </a:spcBef>
              <a:spcAft>
                <a:spcPct val="35000"/>
              </a:spcAft>
              <a:buClr>
                <a:srgbClr val="000000"/>
              </a:buClr>
              <a:buFontTx/>
              <a:buChar char="•"/>
            </a:pPr>
            <a:r>
              <a:rPr lang="en-US" b="1" dirty="0" smtClean="0">
                <a:solidFill>
                  <a:srgbClr val="000000"/>
                </a:solidFill>
                <a:latin typeface="Calibri" pitchFamily="34" charset="0"/>
              </a:rPr>
              <a:t>Use </a:t>
            </a:r>
            <a:r>
              <a:rPr lang="en-US" b="1" dirty="0" smtClean="0">
                <a:solidFill>
                  <a:srgbClr val="A50021"/>
                </a:solidFill>
                <a:latin typeface="Calibri" pitchFamily="34" charset="0"/>
              </a:rPr>
              <a:t>skin protection </a:t>
            </a:r>
            <a:r>
              <a:rPr lang="en-US" b="1" dirty="0" smtClean="0">
                <a:solidFill>
                  <a:srgbClr val="000000"/>
                </a:solidFill>
                <a:latin typeface="Calibri" pitchFamily="34" charset="0"/>
              </a:rPr>
              <a:t>whenever necessary.</a:t>
            </a:r>
          </a:p>
          <a:p>
            <a:pPr marL="265113" indent="-265113" eaLnBrk="0" fontAlgn="base" hangingPunct="0">
              <a:spcBef>
                <a:spcPct val="0"/>
              </a:spcBef>
              <a:spcAft>
                <a:spcPct val="35000"/>
              </a:spcAft>
              <a:buClr>
                <a:srgbClr val="000000"/>
              </a:buClr>
              <a:buFontTx/>
              <a:buChar char="•"/>
            </a:pPr>
            <a:r>
              <a:rPr lang="en-US" b="1" dirty="0" smtClean="0">
                <a:solidFill>
                  <a:srgbClr val="000000"/>
                </a:solidFill>
                <a:latin typeface="Calibri" pitchFamily="34" charset="0"/>
              </a:rPr>
              <a:t>Work and home clothes should be stored separately.</a:t>
            </a:r>
            <a:endParaRPr lang="en-US" b="1" dirty="0">
              <a:solidFill>
                <a:srgbClr val="000000"/>
              </a:solidFill>
              <a:latin typeface="Calibri" pitchFamily="34" charset="0"/>
            </a:endParaRPr>
          </a:p>
        </p:txBody>
      </p:sp>
      <p:sp>
        <p:nvSpPr>
          <p:cNvPr id="1280003" name="Rectangle 3"/>
          <p:cNvSpPr>
            <a:spLocks noChangeArrowheads="1"/>
          </p:cNvSpPr>
          <p:nvPr/>
        </p:nvSpPr>
        <p:spPr bwMode="auto">
          <a:xfrm>
            <a:off x="-20638" y="285750"/>
            <a:ext cx="9142413" cy="487363"/>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200" b="1" dirty="0" smtClean="0">
                <a:solidFill>
                  <a:srgbClr val="008080"/>
                </a:solidFill>
                <a:latin typeface="Calibri" pitchFamily="34" charset="0"/>
              </a:rPr>
              <a:t>Health risks and general hygiene</a:t>
            </a:r>
            <a:endParaRPr lang="en-US" sz="3200" b="1" dirty="0">
              <a:solidFill>
                <a:srgbClr val="008080"/>
              </a:solidFill>
              <a:latin typeface="Calibri" pitchFamily="34" charset="0"/>
            </a:endParaRPr>
          </a:p>
        </p:txBody>
      </p:sp>
      <p:sp>
        <p:nvSpPr>
          <p:cNvPr id="6" name="Foliennummernplatzhalter 5"/>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12</a:t>
            </a:fld>
            <a:endParaRPr lang="en-US" b="1" dirty="0">
              <a:solidFill>
                <a:srgbClr val="FFFFFF"/>
              </a:solidFill>
            </a:endParaRPr>
          </a:p>
        </p:txBody>
      </p:sp>
    </p:spTree>
    <p:extLst>
      <p:ext uri="{BB962C8B-B14F-4D97-AF65-F5344CB8AC3E}">
        <p14:creationId xmlns:p14="http://schemas.microsoft.com/office/powerpoint/2010/main" val="322262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0" y="228600"/>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Fire safety signs</a:t>
            </a:r>
            <a:endParaRPr lang="en-US" sz="3600" b="1" dirty="0">
              <a:solidFill>
                <a:srgbClr val="008080"/>
              </a:solidFill>
              <a:latin typeface="Calibri" pitchFamily="34" charset="0"/>
            </a:endParaRPr>
          </a:p>
        </p:txBody>
      </p:sp>
      <p:pic>
        <p:nvPicPr>
          <p:cNvPr id="1262595" name="Picture 3"/>
          <p:cNvPicPr>
            <a:picLocks noChangeAspect="1" noChangeArrowheads="1"/>
          </p:cNvPicPr>
          <p:nvPr/>
        </p:nvPicPr>
        <p:blipFill>
          <a:blip r:embed="rId3" cstate="print">
            <a:lum bright="-10000" contrast="20000"/>
          </a:blip>
          <a:srcRect/>
          <a:stretch>
            <a:fillRect/>
          </a:stretch>
        </p:blipFill>
        <p:spPr bwMode="auto">
          <a:xfrm>
            <a:off x="4215742" y="1022350"/>
            <a:ext cx="2332038" cy="2017713"/>
          </a:xfrm>
          <a:prstGeom prst="rect">
            <a:avLst/>
          </a:prstGeom>
          <a:noFill/>
          <a:ln w="9525">
            <a:noFill/>
            <a:miter lim="800000"/>
            <a:headEnd/>
            <a:tailEnd/>
          </a:ln>
        </p:spPr>
      </p:pic>
      <p:pic>
        <p:nvPicPr>
          <p:cNvPr id="1262596" name="Picture 4"/>
          <p:cNvPicPr>
            <a:picLocks noChangeAspect="1" noChangeArrowheads="1"/>
          </p:cNvPicPr>
          <p:nvPr/>
        </p:nvPicPr>
        <p:blipFill>
          <a:blip r:embed="rId4" cstate="print">
            <a:lum bright="-10000" contrast="20000"/>
          </a:blip>
          <a:srcRect/>
          <a:stretch>
            <a:fillRect/>
          </a:stretch>
        </p:blipFill>
        <p:spPr bwMode="auto">
          <a:xfrm>
            <a:off x="6491791" y="995363"/>
            <a:ext cx="2266950" cy="2019300"/>
          </a:xfrm>
          <a:prstGeom prst="rect">
            <a:avLst/>
          </a:prstGeom>
          <a:noFill/>
          <a:ln w="9525">
            <a:noFill/>
            <a:miter lim="800000"/>
            <a:headEnd/>
            <a:tailEnd/>
          </a:ln>
        </p:spPr>
      </p:pic>
      <p:pic>
        <p:nvPicPr>
          <p:cNvPr id="1262597" name="Picture 5"/>
          <p:cNvPicPr>
            <a:picLocks noChangeAspect="1" noChangeArrowheads="1"/>
          </p:cNvPicPr>
          <p:nvPr/>
        </p:nvPicPr>
        <p:blipFill>
          <a:blip r:embed="rId5" cstate="print">
            <a:lum bright="-10000" contrast="20000"/>
          </a:blip>
          <a:srcRect/>
          <a:stretch>
            <a:fillRect/>
          </a:stretch>
        </p:blipFill>
        <p:spPr bwMode="auto">
          <a:xfrm>
            <a:off x="4222092" y="3517900"/>
            <a:ext cx="2359025" cy="2019300"/>
          </a:xfrm>
          <a:prstGeom prst="rect">
            <a:avLst/>
          </a:prstGeom>
          <a:noFill/>
          <a:ln w="9525">
            <a:noFill/>
            <a:miter lim="800000"/>
            <a:headEnd/>
            <a:tailEnd/>
          </a:ln>
        </p:spPr>
      </p:pic>
      <p:pic>
        <p:nvPicPr>
          <p:cNvPr id="1262598" name="Picture 6"/>
          <p:cNvPicPr>
            <a:picLocks noChangeAspect="1" noChangeArrowheads="1"/>
          </p:cNvPicPr>
          <p:nvPr/>
        </p:nvPicPr>
        <p:blipFill>
          <a:blip r:embed="rId6" cstate="print">
            <a:lum bright="-10000" contrast="20000"/>
          </a:blip>
          <a:srcRect/>
          <a:stretch>
            <a:fillRect/>
          </a:stretch>
        </p:blipFill>
        <p:spPr bwMode="auto">
          <a:xfrm>
            <a:off x="6402891" y="3500438"/>
            <a:ext cx="2259012" cy="2019300"/>
          </a:xfrm>
          <a:prstGeom prst="rect">
            <a:avLst/>
          </a:prstGeom>
          <a:noFill/>
          <a:ln w="9525">
            <a:noFill/>
            <a:miter lim="800000"/>
            <a:headEnd/>
            <a:tailEnd/>
          </a:ln>
        </p:spPr>
      </p:pic>
      <p:sp>
        <p:nvSpPr>
          <p:cNvPr id="1262599" name="Rectangle 7"/>
          <p:cNvSpPr>
            <a:spLocks noChangeArrowheads="1"/>
          </p:cNvSpPr>
          <p:nvPr/>
        </p:nvSpPr>
        <p:spPr bwMode="auto">
          <a:xfrm>
            <a:off x="4214155" y="2860675"/>
            <a:ext cx="1123950" cy="193675"/>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2600" name="Text Box 8"/>
          <p:cNvSpPr txBox="1">
            <a:spLocks noChangeArrowheads="1"/>
          </p:cNvSpPr>
          <p:nvPr/>
        </p:nvSpPr>
        <p:spPr bwMode="auto">
          <a:xfrm>
            <a:off x="4455455" y="3055938"/>
            <a:ext cx="2066925" cy="338137"/>
          </a:xfrm>
          <a:prstGeom prst="rect">
            <a:avLst/>
          </a:prstGeom>
          <a:noFill/>
          <a:ln w="9525">
            <a:noFill/>
            <a:miter lim="800000"/>
            <a:headEnd/>
            <a:tailEnd/>
          </a:ln>
        </p:spPr>
        <p:txBody>
          <a:bodyPr wrap="none">
            <a:noAutofit/>
          </a:bodyPr>
          <a:lstStyle/>
          <a:p>
            <a:pPr fontAlgn="base">
              <a:spcBef>
                <a:spcPct val="0"/>
              </a:spcBef>
              <a:spcAft>
                <a:spcPct val="0"/>
              </a:spcAft>
            </a:pPr>
            <a:r>
              <a:rPr lang="en-US" sz="1600" b="1" dirty="0" smtClean="0">
                <a:solidFill>
                  <a:srgbClr val="000000"/>
                </a:solidFill>
                <a:latin typeface="Arial" pitchFamily="34" charset="0"/>
              </a:rPr>
              <a:t>F03 fire hose</a:t>
            </a:r>
            <a:endParaRPr lang="en-US" sz="1600" b="1" dirty="0">
              <a:solidFill>
                <a:srgbClr val="000000"/>
              </a:solidFill>
              <a:latin typeface="Arial" pitchFamily="34" charset="0"/>
            </a:endParaRPr>
          </a:p>
        </p:txBody>
      </p:sp>
      <p:sp>
        <p:nvSpPr>
          <p:cNvPr id="1262601" name="Rectangle 9"/>
          <p:cNvSpPr>
            <a:spLocks noChangeArrowheads="1"/>
          </p:cNvSpPr>
          <p:nvPr/>
        </p:nvSpPr>
        <p:spPr bwMode="auto">
          <a:xfrm>
            <a:off x="6383841" y="2865438"/>
            <a:ext cx="1123950" cy="193675"/>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2602" name="Rectangle 10"/>
          <p:cNvSpPr>
            <a:spLocks noChangeArrowheads="1"/>
          </p:cNvSpPr>
          <p:nvPr/>
        </p:nvSpPr>
        <p:spPr bwMode="auto">
          <a:xfrm>
            <a:off x="4210980" y="5357813"/>
            <a:ext cx="2266950" cy="193675"/>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2603" name="Text Box 11"/>
          <p:cNvSpPr txBox="1">
            <a:spLocks noChangeArrowheads="1"/>
          </p:cNvSpPr>
          <p:nvPr/>
        </p:nvSpPr>
        <p:spPr bwMode="auto">
          <a:xfrm>
            <a:off x="6748966" y="3036888"/>
            <a:ext cx="1865312" cy="334962"/>
          </a:xfrm>
          <a:prstGeom prst="rect">
            <a:avLst/>
          </a:prstGeom>
          <a:noFill/>
          <a:ln w="9525">
            <a:noFill/>
            <a:miter lim="800000"/>
            <a:headEnd/>
            <a:tailEnd/>
          </a:ln>
        </p:spPr>
        <p:txBody>
          <a:bodyPr wrap="none">
            <a:noAutofit/>
          </a:bodyPr>
          <a:lstStyle/>
          <a:p>
            <a:pPr fontAlgn="base">
              <a:spcBef>
                <a:spcPct val="0"/>
              </a:spcBef>
              <a:spcAft>
                <a:spcPct val="0"/>
              </a:spcAft>
            </a:pPr>
            <a:r>
              <a:rPr lang="en-US" sz="1600" b="1" dirty="0" smtClean="0">
                <a:solidFill>
                  <a:srgbClr val="000000"/>
                </a:solidFill>
                <a:latin typeface="Arial" pitchFamily="34" charset="0"/>
              </a:rPr>
              <a:t>F05 fire extinguisher</a:t>
            </a:r>
            <a:endParaRPr lang="en-US" sz="1600" b="1" dirty="0">
              <a:solidFill>
                <a:srgbClr val="000000"/>
              </a:solidFill>
              <a:latin typeface="Arial" pitchFamily="34" charset="0"/>
            </a:endParaRPr>
          </a:p>
        </p:txBody>
      </p:sp>
      <p:sp>
        <p:nvSpPr>
          <p:cNvPr id="1262604" name="Text Box 12"/>
          <p:cNvSpPr txBox="1">
            <a:spLocks noChangeArrowheads="1"/>
          </p:cNvSpPr>
          <p:nvPr/>
        </p:nvSpPr>
        <p:spPr bwMode="auto">
          <a:xfrm>
            <a:off x="4315755" y="5576888"/>
            <a:ext cx="2338387" cy="581025"/>
          </a:xfrm>
          <a:prstGeom prst="rect">
            <a:avLst/>
          </a:prstGeom>
          <a:noFill/>
          <a:ln w="9525">
            <a:noFill/>
            <a:miter lim="800000"/>
            <a:headEnd/>
            <a:tailEnd/>
          </a:ln>
        </p:spPr>
        <p:txBody>
          <a:bodyPr wrap="none">
            <a:noAutofit/>
          </a:bodyPr>
          <a:lstStyle/>
          <a:p>
            <a:pPr fontAlgn="base">
              <a:spcBef>
                <a:spcPct val="0"/>
              </a:spcBef>
              <a:spcAft>
                <a:spcPct val="0"/>
              </a:spcAft>
            </a:pPr>
            <a:r>
              <a:rPr lang="en-US" sz="1600" b="1" dirty="0" smtClean="0">
                <a:solidFill>
                  <a:srgbClr val="000000"/>
                </a:solidFill>
                <a:latin typeface="Arial" pitchFamily="34" charset="0"/>
              </a:rPr>
              <a:t>F07 Means and devices</a:t>
            </a:r>
          </a:p>
          <a:p>
            <a:pPr fontAlgn="base">
              <a:spcBef>
                <a:spcPct val="0"/>
              </a:spcBef>
              <a:spcAft>
                <a:spcPct val="0"/>
              </a:spcAft>
            </a:pPr>
            <a:r>
              <a:rPr lang="en-US" sz="1600" b="1" dirty="0" smtClean="0">
                <a:solidFill>
                  <a:srgbClr val="000000"/>
                </a:solidFill>
                <a:latin typeface="Arial" pitchFamily="34" charset="0"/>
              </a:rPr>
              <a:t>to fight fire</a:t>
            </a:r>
            <a:endParaRPr lang="en-US" sz="1600" b="1" dirty="0">
              <a:solidFill>
                <a:srgbClr val="000000"/>
              </a:solidFill>
              <a:latin typeface="Arial" pitchFamily="34" charset="0"/>
            </a:endParaRPr>
          </a:p>
        </p:txBody>
      </p:sp>
      <p:sp>
        <p:nvSpPr>
          <p:cNvPr id="1262605" name="Text Box 13"/>
          <p:cNvSpPr txBox="1">
            <a:spLocks noChangeArrowheads="1"/>
          </p:cNvSpPr>
          <p:nvPr/>
        </p:nvSpPr>
        <p:spPr bwMode="auto">
          <a:xfrm>
            <a:off x="6675941" y="5573713"/>
            <a:ext cx="1843087" cy="581025"/>
          </a:xfrm>
          <a:prstGeom prst="rect">
            <a:avLst/>
          </a:prstGeom>
          <a:noFill/>
          <a:ln w="9525">
            <a:noFill/>
            <a:miter lim="800000"/>
            <a:headEnd/>
            <a:tailEnd/>
          </a:ln>
        </p:spPr>
        <p:txBody>
          <a:bodyPr wrap="none">
            <a:noAutofit/>
          </a:bodyPr>
          <a:lstStyle/>
          <a:p>
            <a:pPr fontAlgn="base">
              <a:spcBef>
                <a:spcPct val="0"/>
              </a:spcBef>
              <a:spcAft>
                <a:spcPct val="0"/>
              </a:spcAft>
            </a:pPr>
            <a:r>
              <a:rPr lang="en-US" sz="1600" b="1" dirty="0" smtClean="0">
                <a:solidFill>
                  <a:srgbClr val="000000"/>
                </a:solidFill>
                <a:latin typeface="Arial" pitchFamily="34" charset="0"/>
              </a:rPr>
              <a:t>F08 fire detector</a:t>
            </a:r>
          </a:p>
          <a:p>
            <a:pPr fontAlgn="base">
              <a:spcBef>
                <a:spcPct val="0"/>
              </a:spcBef>
              <a:spcAft>
                <a:spcPct val="0"/>
              </a:spcAft>
            </a:pPr>
            <a:r>
              <a:rPr lang="en-US" sz="1600" b="1" dirty="0" smtClean="0">
                <a:solidFill>
                  <a:srgbClr val="000000"/>
                </a:solidFill>
                <a:latin typeface="Arial" pitchFamily="34" charset="0"/>
              </a:rPr>
              <a:t>(manual)</a:t>
            </a:r>
            <a:endParaRPr lang="en-US" sz="1600" b="1" dirty="0">
              <a:solidFill>
                <a:srgbClr val="000000"/>
              </a:solidFill>
              <a:latin typeface="Arial" pitchFamily="34" charset="0"/>
            </a:endParaRPr>
          </a:p>
        </p:txBody>
      </p:sp>
      <p:sp>
        <p:nvSpPr>
          <p:cNvPr id="1262606" name="Rectangle 14"/>
          <p:cNvSpPr>
            <a:spLocks noChangeArrowheads="1"/>
          </p:cNvSpPr>
          <p:nvPr/>
        </p:nvSpPr>
        <p:spPr bwMode="auto">
          <a:xfrm>
            <a:off x="6364791" y="5340350"/>
            <a:ext cx="1724025" cy="193675"/>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7" name="Foliennummernplatzhalter 16"/>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13</a:t>
            </a:fld>
            <a:endParaRPr lang="en-US" b="1" dirty="0">
              <a:solidFill>
                <a:srgbClr val="FFFFFF"/>
              </a:solidFill>
            </a:endParaRPr>
          </a:p>
        </p:txBody>
      </p:sp>
      <p:sp>
        <p:nvSpPr>
          <p:cNvPr id="16" name="Textfeld 15"/>
          <p:cNvSpPr txBox="1"/>
          <p:nvPr/>
        </p:nvSpPr>
        <p:spPr>
          <a:xfrm>
            <a:off x="349640" y="1013993"/>
            <a:ext cx="3824007" cy="4909036"/>
          </a:xfrm>
          <a:prstGeom prst="rect">
            <a:avLst/>
          </a:prstGeom>
          <a:noFill/>
        </p:spPr>
        <p:txBody>
          <a:bodyPr wrap="square" rtlCol="0">
            <a:noAutofit/>
          </a:bodyPr>
          <a:lstStyle/>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Signs indicate fire safety devices.</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Every individual working in the area has to locate devices before working.</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In case of fire emergency:</a:t>
            </a:r>
          </a:p>
          <a:p>
            <a:pPr marL="715963" indent="-182563" eaLnBrk="0" fontAlgn="base" hangingPunct="0">
              <a:spcAft>
                <a:spcPts val="600"/>
              </a:spcAft>
              <a:buClr>
                <a:srgbClr val="000000"/>
              </a:buClr>
              <a:buFont typeface="Symbol" pitchFamily="18" charset="2"/>
              <a:buChar char="-"/>
            </a:pPr>
            <a:r>
              <a:rPr lang="en-US" sz="1600" b="1" dirty="0" smtClean="0">
                <a:solidFill>
                  <a:srgbClr val="000000"/>
                </a:solidFill>
                <a:latin typeface="Calibri" pitchFamily="34" charset="0"/>
              </a:rPr>
              <a:t>Alert (Who is talking? What happened? Where is help needed? Point out special circumstances)</a:t>
            </a:r>
          </a:p>
          <a:p>
            <a:pPr marL="715963" indent="-182563" eaLnBrk="0" fontAlgn="base" hangingPunct="0">
              <a:spcAft>
                <a:spcPts val="600"/>
              </a:spcAft>
              <a:buClr>
                <a:srgbClr val="000000"/>
              </a:buClr>
              <a:buFont typeface="Symbol" pitchFamily="18" charset="2"/>
              <a:buChar char="-"/>
            </a:pPr>
            <a:r>
              <a:rPr lang="en-US" sz="1600" b="1" dirty="0" smtClean="0">
                <a:solidFill>
                  <a:srgbClr val="000000"/>
                </a:solidFill>
                <a:latin typeface="Calibri" pitchFamily="34" charset="0"/>
              </a:rPr>
              <a:t>Safe (yourself, others, alert others)</a:t>
            </a:r>
          </a:p>
          <a:p>
            <a:pPr marL="715963" indent="-182563" eaLnBrk="0" fontAlgn="base" hangingPunct="0">
              <a:spcAft>
                <a:spcPts val="600"/>
              </a:spcAft>
              <a:buClr>
                <a:srgbClr val="000000"/>
              </a:buClr>
              <a:buFont typeface="Symbol" pitchFamily="18" charset="2"/>
              <a:buChar char="-"/>
            </a:pPr>
            <a:r>
              <a:rPr lang="en-US" sz="1600" b="1" dirty="0" smtClean="0">
                <a:solidFill>
                  <a:srgbClr val="000000"/>
                </a:solidFill>
                <a:latin typeface="Calibri" pitchFamily="34" charset="0"/>
              </a:rPr>
              <a:t>Extinguish </a:t>
            </a:r>
            <a:endParaRPr lang="en-US" sz="1600" b="1" dirty="0">
              <a:solidFill>
                <a:srgbClr val="000000"/>
              </a:solidFill>
              <a:latin typeface="Calibri" pitchFamily="34" charset="0"/>
            </a:endParaRPr>
          </a:p>
        </p:txBody>
      </p:sp>
    </p:spTree>
    <p:extLst>
      <p:ext uri="{BB962C8B-B14F-4D97-AF65-F5344CB8AC3E}">
        <p14:creationId xmlns:p14="http://schemas.microsoft.com/office/powerpoint/2010/main" val="464935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0"/>
          </p:nvPr>
        </p:nvSpPr>
        <p:spPr/>
        <p:txBody>
          <a:bodyPr>
            <a:noAutofit/>
          </a:bodyPr>
          <a:lstStyle/>
          <a:p>
            <a:pPr>
              <a:buClr>
                <a:srgbClr val="000000"/>
              </a:buClr>
              <a:buFontTx/>
              <a:buNone/>
            </a:pPr>
            <a:fld id="{31C4C51F-2B95-42DA-93EF-67D10442C5FE}" type="slidenum">
              <a:rPr lang="en-US" sz="1000" b="1" smtClean="0">
                <a:solidFill>
                  <a:srgbClr val="FFFFFF"/>
                </a:solidFill>
              </a:rPr>
              <a:pPr>
                <a:buClr>
                  <a:srgbClr val="000000"/>
                </a:buClr>
                <a:buFontTx/>
                <a:buNone/>
              </a:pPr>
              <a:t>14</a:t>
            </a:fld>
            <a:endParaRPr lang="en-US" sz="1000" b="1" dirty="0">
              <a:solidFill>
                <a:srgbClr val="FFFFFF"/>
              </a:solidFill>
            </a:endParaRPr>
          </a:p>
        </p:txBody>
      </p:sp>
      <p:sp>
        <p:nvSpPr>
          <p:cNvPr id="273410" name="Rectangle 2"/>
          <p:cNvSpPr>
            <a:spLocks noGrp="1" noChangeArrowheads="1"/>
          </p:cNvSpPr>
          <p:nvPr>
            <p:ph type="ctrTitle" idx="4294967295"/>
          </p:nvPr>
        </p:nvSpPr>
        <p:spPr>
          <a:xfrm>
            <a:off x="0" y="273050"/>
            <a:ext cx="9144000" cy="492125"/>
          </a:xfrm>
          <a:prstGeom prst="rect">
            <a:avLst/>
          </a:prstGeom>
          <a:noFill/>
          <a:ln w="9525" algn="ctr">
            <a:noFill/>
            <a:miter lim="800000"/>
            <a:headEnd/>
            <a:tailEnd/>
          </a:ln>
        </p:spPr>
        <p:txBody>
          <a:bodyPr wrap="square" lIns="612000" tIns="0" rIns="92075" bIns="0">
            <a:noAutofit/>
          </a:bodyPr>
          <a:lstStyle/>
          <a:p>
            <a:pPr defTabSz="762000" eaLnBrk="0" hangingPunct="0"/>
            <a:r>
              <a:rPr lang="en-US" sz="3200" b="1" kern="1200" dirty="0" smtClean="0">
                <a:solidFill>
                  <a:srgbClr val="008080"/>
                </a:solidFill>
                <a:latin typeface="Calibri" panose="020F0502020204030204" pitchFamily="34" charset="0"/>
                <a:ea typeface="+mn-ea"/>
                <a:cs typeface="+mn-cs"/>
              </a:rPr>
              <a:t>Prohibitions</a:t>
            </a:r>
            <a:endParaRPr lang="en-US" sz="3200" b="1" kern="1200" dirty="0">
              <a:solidFill>
                <a:srgbClr val="008080"/>
              </a:solidFill>
              <a:latin typeface="Calibri" panose="020F0502020204030204" pitchFamily="34" charset="0"/>
              <a:ea typeface="+mn-ea"/>
              <a:cs typeface="+mn-cs"/>
            </a:endParaRPr>
          </a:p>
        </p:txBody>
      </p:sp>
      <p:sp>
        <p:nvSpPr>
          <p:cNvPr id="273411" name="Rectangle 3"/>
          <p:cNvSpPr>
            <a:spLocks noGrp="1" noChangeArrowheads="1"/>
          </p:cNvSpPr>
          <p:nvPr>
            <p:ph type="subTitle" idx="4294967295"/>
          </p:nvPr>
        </p:nvSpPr>
        <p:spPr>
          <a:xfrm>
            <a:off x="539552" y="893763"/>
            <a:ext cx="7704336" cy="5264150"/>
          </a:xfrm>
          <a:prstGeom prst="rect">
            <a:avLst/>
          </a:prstGeom>
        </p:spPr>
        <p:txBody>
          <a:bodyPr>
            <a:noAutofit/>
          </a:bodyPr>
          <a:lstStyle/>
          <a:p>
            <a:pPr marL="179388" indent="-179388" algn="l">
              <a:buClr>
                <a:schemeClr val="tx1"/>
              </a:buClr>
              <a:buFontTx/>
              <a:buChar char="•"/>
            </a:pPr>
            <a:r>
              <a:rPr lang="en-US" sz="1600" b="1" dirty="0" smtClean="0">
                <a:solidFill>
                  <a:schemeClr val="tx1"/>
                </a:solidFill>
                <a:latin typeface="Calibri" pitchFamily="34" charset="0"/>
              </a:rPr>
              <a:t>Substances with concerning properties: </a:t>
            </a:r>
          </a:p>
          <a:p>
            <a:pPr marL="627063" lvl="1" indent="-179388" algn="l">
              <a:buClr>
                <a:schemeClr val="tx1"/>
              </a:buClr>
              <a:buFontTx/>
              <a:buChar char="-"/>
            </a:pPr>
            <a:r>
              <a:rPr lang="en-US" sz="1600" b="1" dirty="0" smtClean="0">
                <a:solidFill>
                  <a:schemeClr val="tx1"/>
                </a:solidFill>
                <a:latin typeface="Calibri" pitchFamily="34" charset="0"/>
              </a:rPr>
              <a:t>Carcinogenic, mutagenic substances, or substances toxic for reproduction („CMR-substances“), e.g. </a:t>
            </a:r>
            <a:r>
              <a:rPr lang="en-US" sz="1600" b="1" dirty="0" err="1" smtClean="0">
                <a:solidFill>
                  <a:schemeClr val="tx1"/>
                </a:solidFill>
                <a:latin typeface="Calibri" pitchFamily="34" charset="0"/>
              </a:rPr>
              <a:t>dibutyl</a:t>
            </a:r>
            <a:r>
              <a:rPr lang="en-US" sz="1600" b="1" dirty="0" smtClean="0">
                <a:solidFill>
                  <a:schemeClr val="tx1"/>
                </a:solidFill>
                <a:latin typeface="Calibri" pitchFamily="34" charset="0"/>
              </a:rPr>
              <a:t> phthalate, cobalt dichloride, sodium dichromate</a:t>
            </a:r>
            <a:endParaRPr lang="en-US" sz="1600" b="1" baseline="-25000" dirty="0" smtClean="0">
              <a:solidFill>
                <a:schemeClr val="tx1"/>
              </a:solidFill>
              <a:latin typeface="Calibri" pitchFamily="34" charset="0"/>
            </a:endParaRPr>
          </a:p>
          <a:p>
            <a:pPr marL="627063" lvl="1" indent="-179388" algn="l">
              <a:buClr>
                <a:schemeClr val="tx1"/>
              </a:buClr>
              <a:buFontTx/>
              <a:buChar char="-"/>
            </a:pPr>
            <a:r>
              <a:rPr lang="en-US" sz="1600" b="1" dirty="0" smtClean="0">
                <a:solidFill>
                  <a:schemeClr val="tx1"/>
                </a:solidFill>
                <a:latin typeface="Calibri" pitchFamily="34" charset="0"/>
              </a:rPr>
              <a:t>(Highly) persistent or bio-accumulating substances with toxic properties  (so </a:t>
            </a:r>
            <a:r>
              <a:rPr lang="en-US" sz="1600" b="1" dirty="0">
                <a:solidFill>
                  <a:schemeClr val="tx1"/>
                </a:solidFill>
                <a:latin typeface="Calibri" pitchFamily="34" charset="0"/>
              </a:rPr>
              <a:t>called </a:t>
            </a:r>
            <a:r>
              <a:rPr lang="en-US" sz="1600" b="1" dirty="0" smtClean="0">
                <a:solidFill>
                  <a:schemeClr val="tx1"/>
                </a:solidFill>
                <a:latin typeface="Calibri" pitchFamily="34" charset="0"/>
              </a:rPr>
              <a:t>persistent</a:t>
            </a:r>
            <a:r>
              <a:rPr lang="en-US" sz="1600" b="1" dirty="0">
                <a:solidFill>
                  <a:schemeClr val="tx1"/>
                </a:solidFill>
                <a:latin typeface="Calibri" pitchFamily="34" charset="0"/>
              </a:rPr>
              <a:t>, </a:t>
            </a:r>
            <a:r>
              <a:rPr lang="en-US" sz="1600" b="1" dirty="0" err="1" smtClean="0">
                <a:solidFill>
                  <a:schemeClr val="tx1"/>
                </a:solidFill>
                <a:latin typeface="Calibri" pitchFamily="34" charset="0"/>
              </a:rPr>
              <a:t>bioaccumulating</a:t>
            </a:r>
            <a:r>
              <a:rPr lang="en-US" sz="1600" b="1" dirty="0" smtClean="0">
                <a:solidFill>
                  <a:schemeClr val="tx1"/>
                </a:solidFill>
                <a:latin typeface="Calibri" pitchFamily="34" charset="0"/>
              </a:rPr>
              <a:t>, toxic (PBT-) </a:t>
            </a:r>
            <a:r>
              <a:rPr lang="en-US" sz="1600" b="1" dirty="0" smtClean="0">
                <a:solidFill>
                  <a:schemeClr val="tx1"/>
                </a:solidFill>
                <a:latin typeface="Calibri" pitchFamily="34" charset="0"/>
              </a:rPr>
              <a:t>or. Very persistent and very </a:t>
            </a:r>
            <a:r>
              <a:rPr lang="en-US" sz="1600" b="1" dirty="0" err="1" smtClean="0">
                <a:solidFill>
                  <a:schemeClr val="tx1"/>
                </a:solidFill>
                <a:latin typeface="Calibri" pitchFamily="34" charset="0"/>
              </a:rPr>
              <a:t>bioaccumulative</a:t>
            </a:r>
            <a:r>
              <a:rPr lang="en-US" sz="1600" b="1" dirty="0" smtClean="0">
                <a:solidFill>
                  <a:schemeClr val="tx1"/>
                </a:solidFill>
                <a:latin typeface="Calibri" pitchFamily="34" charset="0"/>
              </a:rPr>
              <a:t> </a:t>
            </a:r>
            <a:r>
              <a:rPr lang="en-US" sz="1600" b="1" dirty="0" err="1" smtClean="0">
                <a:solidFill>
                  <a:schemeClr val="tx1"/>
                </a:solidFill>
                <a:latin typeface="Calibri" pitchFamily="34" charset="0"/>
              </a:rPr>
              <a:t>vPvB</a:t>
            </a:r>
            <a:r>
              <a:rPr lang="en-US" sz="1600" b="1" dirty="0" smtClean="0">
                <a:solidFill>
                  <a:schemeClr val="tx1"/>
                </a:solidFill>
                <a:latin typeface="Calibri" pitchFamily="34" charset="0"/>
              </a:rPr>
              <a:t>- compounds), e.g. anthracene, musk xylene</a:t>
            </a:r>
          </a:p>
          <a:p>
            <a:pPr marL="627063" lvl="1" indent="-179388" algn="l">
              <a:spcAft>
                <a:spcPts val="600"/>
              </a:spcAft>
              <a:buClr>
                <a:schemeClr val="tx1"/>
              </a:buClr>
              <a:buFontTx/>
              <a:buChar char="-"/>
            </a:pPr>
            <a:r>
              <a:rPr lang="en-US" sz="1600" b="1" dirty="0" smtClean="0">
                <a:solidFill>
                  <a:schemeClr val="tx1"/>
                </a:solidFill>
                <a:latin typeface="Calibri" pitchFamily="34" charset="0"/>
              </a:rPr>
              <a:t>In specific cases substances with concerning properties (e.g. hormones) </a:t>
            </a:r>
          </a:p>
          <a:p>
            <a:pPr marL="179388" indent="-179388" algn="l">
              <a:spcAft>
                <a:spcPts val="600"/>
              </a:spcAft>
              <a:buClr>
                <a:schemeClr val="tx1"/>
              </a:buClr>
              <a:buFontTx/>
              <a:buChar char="•"/>
            </a:pPr>
            <a:r>
              <a:rPr lang="en-US" sz="1600" b="1" dirty="0" smtClean="0">
                <a:solidFill>
                  <a:schemeClr val="tx1"/>
                </a:solidFill>
                <a:latin typeface="Calibri" pitchFamily="34" charset="0"/>
              </a:rPr>
              <a:t>These substances are under limited approval by the European Chemical </a:t>
            </a:r>
            <a:r>
              <a:rPr lang="en-US" sz="1600" b="1" dirty="0">
                <a:solidFill>
                  <a:schemeClr val="tx1"/>
                </a:solidFill>
                <a:latin typeface="Calibri" panose="020F0502020204030204" pitchFamily="34" charset="0"/>
              </a:rPr>
              <a:t>A</a:t>
            </a:r>
            <a:r>
              <a:rPr lang="en-US" sz="1600" b="1" dirty="0" smtClean="0">
                <a:solidFill>
                  <a:schemeClr val="tx1"/>
                </a:solidFill>
                <a:latin typeface="Calibri" pitchFamily="34" charset="0"/>
              </a:rPr>
              <a:t>gency</a:t>
            </a:r>
          </a:p>
          <a:p>
            <a:pPr marL="179388" indent="-179388" algn="l">
              <a:spcAft>
                <a:spcPts val="600"/>
              </a:spcAft>
              <a:buClr>
                <a:schemeClr val="tx1"/>
              </a:buClr>
              <a:buFontTx/>
              <a:buChar char="•"/>
            </a:pPr>
            <a:r>
              <a:rPr lang="en-US" sz="1600" b="1" dirty="0" smtClean="0">
                <a:solidFill>
                  <a:schemeClr val="tx1"/>
                </a:solidFill>
                <a:latin typeface="Calibri" pitchFamily="34" charset="0"/>
              </a:rPr>
              <a:t>Use replacements if possible.</a:t>
            </a:r>
          </a:p>
          <a:p>
            <a:pPr marL="179388" indent="-179388" algn="l">
              <a:spcAft>
                <a:spcPts val="600"/>
              </a:spcAft>
              <a:buClr>
                <a:schemeClr val="tx1"/>
              </a:buClr>
              <a:buFontTx/>
              <a:buChar char="•"/>
            </a:pPr>
            <a:r>
              <a:rPr lang="en-US" sz="1600" b="1" dirty="0" smtClean="0">
                <a:solidFill>
                  <a:schemeClr val="tx1"/>
                </a:solidFill>
                <a:latin typeface="Calibri" pitchFamily="34" charset="0"/>
              </a:rPr>
              <a:t>Permission is issued for specific applications only. </a:t>
            </a:r>
          </a:p>
          <a:p>
            <a:pPr marL="179388" indent="-179388" algn="l">
              <a:spcAft>
                <a:spcPts val="600"/>
              </a:spcAft>
              <a:buClr>
                <a:schemeClr val="tx1"/>
              </a:buClr>
              <a:buFontTx/>
              <a:buChar char="•"/>
            </a:pPr>
            <a:r>
              <a:rPr lang="en-US" sz="1600" b="1" dirty="0" smtClean="0">
                <a:solidFill>
                  <a:schemeClr val="tx1"/>
                </a:solidFill>
                <a:latin typeface="Calibri" pitchFamily="34" charset="0"/>
              </a:rPr>
              <a:t>The following law defines special protection of specific groups such as youth, pregnant or breast-feeding women: </a:t>
            </a:r>
          </a:p>
          <a:p>
            <a:pPr marL="627063" lvl="1" indent="-179388" algn="l">
              <a:buClr>
                <a:schemeClr val="tx1"/>
              </a:buClr>
              <a:buFontTx/>
              <a:buChar char="-"/>
            </a:pPr>
            <a:r>
              <a:rPr lang="en-US" sz="1600" b="1" dirty="0" smtClean="0">
                <a:solidFill>
                  <a:schemeClr val="tx1"/>
                </a:solidFill>
                <a:latin typeface="Calibri" pitchFamily="34" charset="0"/>
              </a:rPr>
              <a:t>Regulations for restrictions or prohibitions to employ juveniles (KJBG-VO)</a:t>
            </a:r>
          </a:p>
          <a:p>
            <a:pPr marL="627063" lvl="1" indent="-179388" algn="l">
              <a:buClr>
                <a:schemeClr val="tx1"/>
              </a:buClr>
              <a:buFontTx/>
              <a:buChar char="-"/>
            </a:pPr>
            <a:r>
              <a:rPr lang="en-US" sz="1600" b="1" dirty="0" smtClean="0">
                <a:solidFill>
                  <a:schemeClr val="tx1"/>
                </a:solidFill>
                <a:latin typeface="Calibri" pitchFamily="34" charset="0"/>
              </a:rPr>
              <a:t>Maternity protection law (</a:t>
            </a:r>
            <a:r>
              <a:rPr lang="en-US" sz="1600" b="1" dirty="0" err="1" smtClean="0">
                <a:solidFill>
                  <a:schemeClr val="tx1"/>
                </a:solidFill>
                <a:latin typeface="Calibri" pitchFamily="34" charset="0"/>
              </a:rPr>
              <a:t>MSchG</a:t>
            </a:r>
            <a:r>
              <a:rPr lang="en-US" sz="1600" b="1" dirty="0" smtClean="0">
                <a:solidFill>
                  <a:schemeClr val="tx1"/>
                </a:solidFill>
                <a:latin typeface="Calibri" pitchFamily="34" charset="0"/>
              </a:rPr>
              <a:t>)</a:t>
            </a:r>
            <a:endParaRPr lang="en-US" sz="1600" b="1" dirty="0">
              <a:solidFill>
                <a:schemeClr val="tx1"/>
              </a:solidFill>
              <a:latin typeface="Calibri" pitchFamily="34" charset="0"/>
            </a:endParaRPr>
          </a:p>
        </p:txBody>
      </p:sp>
    </p:spTree>
    <p:extLst>
      <p:ext uri="{BB962C8B-B14F-4D97-AF65-F5344CB8AC3E}">
        <p14:creationId xmlns:p14="http://schemas.microsoft.com/office/powerpoint/2010/main" val="136924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algn="l" defTabSz="762000">
              <a:spcBef>
                <a:spcPct val="0"/>
              </a:spcBef>
              <a:spcAft>
                <a:spcPct val="0"/>
              </a:spcAft>
              <a:buClrTx/>
              <a:buFontTx/>
              <a:buNone/>
            </a:pPr>
            <a:r>
              <a:rPr lang="en-US" sz="3600" b="1" dirty="0" smtClean="0">
                <a:solidFill>
                  <a:srgbClr val="008080"/>
                </a:solidFill>
                <a:latin typeface="Calibri" pitchFamily="34" charset="0"/>
              </a:rPr>
              <a:t>Personal protection equipment</a:t>
            </a:r>
            <a:endParaRPr lang="en-US" sz="3600" b="1" dirty="0">
              <a:solidFill>
                <a:srgbClr val="008080"/>
              </a:solidFill>
              <a:latin typeface="Calibri" pitchFamily="34" charset="0"/>
            </a:endParaRPr>
          </a:p>
        </p:txBody>
      </p:sp>
      <p:sp>
        <p:nvSpPr>
          <p:cNvPr id="1282051" name="Rectangle 3"/>
          <p:cNvSpPr>
            <a:spLocks noChangeArrowheads="1"/>
          </p:cNvSpPr>
          <p:nvPr/>
        </p:nvSpPr>
        <p:spPr bwMode="auto">
          <a:xfrm>
            <a:off x="611560" y="862013"/>
            <a:ext cx="7886328" cy="5059362"/>
          </a:xfrm>
          <a:prstGeom prst="rect">
            <a:avLst/>
          </a:prstGeom>
          <a:noFill/>
          <a:ln w="9525">
            <a:noFill/>
            <a:miter lim="800000"/>
            <a:headEnd/>
            <a:tailEnd/>
          </a:ln>
        </p:spPr>
        <p:txBody>
          <a:bodyPr>
            <a:noAutofit/>
          </a:bodyPr>
          <a:lstStyle/>
          <a:p>
            <a:pPr marL="265113" indent="-265113" algn="l">
              <a:spcBef>
                <a:spcPct val="0"/>
              </a:spcBef>
              <a:spcAft>
                <a:spcPct val="25000"/>
              </a:spcAft>
            </a:pPr>
            <a:r>
              <a:rPr lang="en-US" sz="1800" b="1" dirty="0" smtClean="0">
                <a:latin typeface="Calibri" pitchFamily="34" charset="0"/>
              </a:rPr>
              <a:t>The eye is the most vulnerable organ. </a:t>
            </a:r>
          </a:p>
          <a:p>
            <a:pPr marL="265113" indent="-265113" algn="l">
              <a:spcBef>
                <a:spcPct val="0"/>
              </a:spcBef>
              <a:spcAft>
                <a:spcPct val="25000"/>
              </a:spcAft>
            </a:pPr>
            <a:r>
              <a:rPr lang="en-US" sz="1800" b="1" dirty="0" smtClean="0">
                <a:latin typeface="Calibri" pitchFamily="34" charset="0"/>
              </a:rPr>
              <a:t>Damage possible: </a:t>
            </a:r>
          </a:p>
          <a:p>
            <a:pPr marL="625475" lvl="1" indent="-168275" algn="l">
              <a:spcBef>
                <a:spcPct val="0"/>
              </a:spcBef>
              <a:spcAft>
                <a:spcPct val="25000"/>
              </a:spcAft>
              <a:buFontTx/>
              <a:buChar char="-"/>
            </a:pPr>
            <a:r>
              <a:rPr lang="en-US" sz="1800" b="1" dirty="0" smtClean="0">
                <a:latin typeface="Calibri" pitchFamily="34" charset="0"/>
              </a:rPr>
              <a:t>mechanical insult (dust, splinters,...) </a:t>
            </a:r>
          </a:p>
          <a:p>
            <a:pPr marL="625475" lvl="1" indent="-168275" algn="l">
              <a:spcBef>
                <a:spcPct val="0"/>
              </a:spcBef>
              <a:spcAft>
                <a:spcPct val="25000"/>
              </a:spcAft>
              <a:buFontTx/>
              <a:buChar char="-"/>
            </a:pPr>
            <a:r>
              <a:rPr lang="en-US" sz="1800" b="1" dirty="0" smtClean="0">
                <a:latin typeface="Calibri" pitchFamily="34" charset="0"/>
              </a:rPr>
              <a:t>Insults by liquids (solvents, acids, bases,...) </a:t>
            </a:r>
          </a:p>
          <a:p>
            <a:pPr marL="625475" lvl="1" indent="-168275" algn="l">
              <a:spcBef>
                <a:spcPct val="0"/>
              </a:spcBef>
              <a:spcAft>
                <a:spcPct val="25000"/>
              </a:spcAft>
              <a:buFontTx/>
              <a:buChar char="-"/>
            </a:pPr>
            <a:r>
              <a:rPr lang="en-US" sz="1800" b="1" dirty="0" smtClean="0">
                <a:latin typeface="Calibri" pitchFamily="34" charset="0"/>
              </a:rPr>
              <a:t>Radiation (UV, light, IR-light,...) </a:t>
            </a:r>
            <a:br>
              <a:rPr lang="en-US" sz="1800" b="1" dirty="0" smtClean="0">
                <a:latin typeface="Calibri" pitchFamily="34" charset="0"/>
              </a:rPr>
            </a:br>
            <a:r>
              <a:rPr lang="en-US" sz="1800" b="1" dirty="0" smtClean="0">
                <a:latin typeface="Calibri" pitchFamily="34" charset="0"/>
              </a:rPr>
              <a:t> </a:t>
            </a:r>
          </a:p>
          <a:p>
            <a:pPr marL="265113" indent="-265113" algn="l">
              <a:spcBef>
                <a:spcPct val="0"/>
              </a:spcBef>
              <a:spcAft>
                <a:spcPct val="25000"/>
              </a:spcAft>
            </a:pPr>
            <a:r>
              <a:rPr lang="en-US" sz="1800" b="1" dirty="0" smtClean="0">
                <a:latin typeface="Calibri" pitchFamily="34" charset="0"/>
              </a:rPr>
              <a:t>EN 166 and ZH1/703 rules for personal </a:t>
            </a:r>
            <a:r>
              <a:rPr lang="en-US" b="1" dirty="0" smtClean="0">
                <a:latin typeface="Calibri" pitchFamily="34" charset="0"/>
              </a:rPr>
              <a:t>eye protection</a:t>
            </a:r>
            <a:r>
              <a:rPr lang="en-US" sz="1800" b="1" dirty="0" smtClean="0">
                <a:latin typeface="Calibri" pitchFamily="34" charset="0"/>
              </a:rPr>
              <a:t>.</a:t>
            </a:r>
            <a:br>
              <a:rPr lang="en-US" sz="1800" b="1" dirty="0" smtClean="0">
                <a:latin typeface="Calibri" pitchFamily="34" charset="0"/>
              </a:rPr>
            </a:br>
            <a:r>
              <a:rPr lang="en-US" sz="1800" b="1" dirty="0" smtClean="0">
                <a:latin typeface="Calibri" pitchFamily="34" charset="0"/>
              </a:rPr>
              <a:t>Wear eye protection.</a:t>
            </a:r>
          </a:p>
          <a:p>
            <a:pPr marL="265113" indent="-265113" algn="l">
              <a:spcBef>
                <a:spcPct val="0"/>
              </a:spcBef>
              <a:spcAft>
                <a:spcPct val="25000"/>
              </a:spcAft>
            </a:pPr>
            <a:r>
              <a:rPr lang="en-US" sz="1800" b="1" dirty="0" smtClean="0">
                <a:solidFill>
                  <a:srgbClr val="CC0000"/>
                </a:solidFill>
                <a:latin typeface="Calibri" pitchFamily="34" charset="0"/>
              </a:rPr>
              <a:t>Normal shades do no replace safety goggles!</a:t>
            </a:r>
          </a:p>
          <a:p>
            <a:pPr marL="265113" indent="-265113" algn="l">
              <a:spcBef>
                <a:spcPct val="0"/>
              </a:spcBef>
              <a:spcAft>
                <a:spcPct val="25000"/>
              </a:spcAft>
            </a:pPr>
            <a:r>
              <a:rPr lang="en-US" sz="1800" b="1" dirty="0" smtClean="0">
                <a:latin typeface="Calibri" pitchFamily="34" charset="0"/>
              </a:rPr>
              <a:t>Eye rinse devices have to be tested regularly.</a:t>
            </a:r>
          </a:p>
          <a:p>
            <a:pPr marL="265113" indent="-265113" algn="l">
              <a:spcBef>
                <a:spcPct val="0"/>
              </a:spcBef>
              <a:spcAft>
                <a:spcPct val="25000"/>
              </a:spcAft>
            </a:pPr>
            <a:r>
              <a:rPr lang="en-US" sz="1800" b="1" dirty="0" smtClean="0">
                <a:latin typeface="Calibri" pitchFamily="34" charset="0"/>
              </a:rPr>
              <a:t>Every (minor) injury has to be reported to an eye doctor. Dangers can result fro</a:t>
            </a:r>
            <a:r>
              <a:rPr lang="en-US" b="1" dirty="0" smtClean="0">
                <a:latin typeface="Calibri" pitchFamily="34" charset="0"/>
              </a:rPr>
              <a:t>m slowly resorbing substances or infections of the eye.</a:t>
            </a:r>
            <a:endParaRPr lang="en-US" sz="1800" b="1" dirty="0" smtClean="0">
              <a:latin typeface="Calibri" pitchFamily="34" charset="0"/>
            </a:endParaRPr>
          </a:p>
        </p:txBody>
      </p:sp>
      <p:pic>
        <p:nvPicPr>
          <p:cNvPr id="1282052" name="Picture 4" descr="Augenschutz"/>
          <p:cNvPicPr>
            <a:picLocks noChangeAspect="1" noChangeArrowheads="1"/>
          </p:cNvPicPr>
          <p:nvPr/>
        </p:nvPicPr>
        <p:blipFill>
          <a:blip r:embed="rId3" cstate="print"/>
          <a:srcRect/>
          <a:stretch>
            <a:fillRect/>
          </a:stretch>
        </p:blipFill>
        <p:spPr bwMode="auto">
          <a:xfrm>
            <a:off x="6429375" y="1120775"/>
            <a:ext cx="2089150" cy="2068513"/>
          </a:xfrm>
          <a:prstGeom prst="rect">
            <a:avLst/>
          </a:prstGeom>
          <a:noFill/>
          <a:ln w="9525">
            <a:noFill/>
            <a:miter lim="800000"/>
            <a:headEnd/>
            <a:tailEnd/>
          </a:ln>
        </p:spPr>
      </p:pic>
      <p:sp>
        <p:nvSpPr>
          <p:cNvPr id="7" name="Foliennummernplatzhalter 6"/>
          <p:cNvSpPr>
            <a:spLocks noGrp="1"/>
          </p:cNvSpPr>
          <p:nvPr>
            <p:ph type="sldNum" sz="quarter" idx="10"/>
          </p:nvPr>
        </p:nvSpPr>
        <p:spPr/>
        <p:txBody>
          <a:bodyPr>
            <a:noAutofit/>
          </a:bodyPr>
          <a:lstStyle/>
          <a:p>
            <a:fld id="{31C4C51F-2B95-42DA-93EF-67D10442C5FE}" type="slidenum">
              <a:rPr lang="en-US" b="1" smtClean="0">
                <a:solidFill>
                  <a:srgbClr val="FFFFFF"/>
                </a:solidFill>
              </a:rPr>
              <a:pPr/>
              <a:t>15</a:t>
            </a:fld>
            <a:endParaRPr lang="en-US" b="1" dirty="0">
              <a:solidFill>
                <a:srgbClr val="FFFFFF"/>
              </a:solidFill>
            </a:endParaRPr>
          </a:p>
        </p:txBody>
      </p:sp>
    </p:spTree>
    <p:extLst>
      <p:ext uri="{BB962C8B-B14F-4D97-AF65-F5344CB8AC3E}">
        <p14:creationId xmlns:p14="http://schemas.microsoft.com/office/powerpoint/2010/main" val="3651351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defTabSz="762000">
              <a:spcBef>
                <a:spcPct val="0"/>
              </a:spcBef>
              <a:spcAft>
                <a:spcPct val="0"/>
              </a:spcAft>
            </a:pPr>
            <a:r>
              <a:rPr lang="en-US" sz="3600" b="1" dirty="0" smtClean="0">
                <a:solidFill>
                  <a:srgbClr val="008080"/>
                </a:solidFill>
                <a:latin typeface="Calibri" pitchFamily="34" charset="0"/>
              </a:rPr>
              <a:t>Personal protection equipment (PPE)</a:t>
            </a:r>
            <a:endParaRPr lang="en-US" sz="3600" b="1" dirty="0">
              <a:solidFill>
                <a:srgbClr val="008080"/>
              </a:solidFill>
              <a:latin typeface="Calibri" pitchFamily="34" charset="0"/>
            </a:endParaRPr>
          </a:p>
        </p:txBody>
      </p:sp>
      <p:pic>
        <p:nvPicPr>
          <p:cNvPr id="1284099" name="Picture 3" descr="Koerperschutz"/>
          <p:cNvPicPr>
            <a:picLocks noChangeAspect="1" noChangeArrowheads="1"/>
          </p:cNvPicPr>
          <p:nvPr/>
        </p:nvPicPr>
        <p:blipFill>
          <a:blip r:embed="rId3" cstate="print"/>
          <a:srcRect/>
          <a:stretch>
            <a:fillRect/>
          </a:stretch>
        </p:blipFill>
        <p:spPr bwMode="auto">
          <a:xfrm>
            <a:off x="6127750" y="1198563"/>
            <a:ext cx="2146300" cy="2076450"/>
          </a:xfrm>
          <a:prstGeom prst="rect">
            <a:avLst/>
          </a:prstGeom>
          <a:noFill/>
          <a:ln w="9525">
            <a:noFill/>
            <a:miter lim="800000"/>
            <a:headEnd/>
            <a:tailEnd/>
          </a:ln>
        </p:spPr>
      </p:pic>
      <p:sp>
        <p:nvSpPr>
          <p:cNvPr id="1284100" name="Text Box 4"/>
          <p:cNvSpPr txBox="1">
            <a:spLocks noChangeArrowheads="1"/>
          </p:cNvSpPr>
          <p:nvPr/>
        </p:nvSpPr>
        <p:spPr bwMode="auto">
          <a:xfrm>
            <a:off x="539552" y="1195388"/>
            <a:ext cx="7647186" cy="4635115"/>
          </a:xfrm>
          <a:prstGeom prst="rect">
            <a:avLst/>
          </a:prstGeom>
          <a:noFill/>
          <a:ln w="9525">
            <a:noFill/>
            <a:miter lim="800000"/>
            <a:headEnd/>
            <a:tailEnd/>
          </a:ln>
        </p:spPr>
        <p:txBody>
          <a:bodyPr>
            <a:noAutofit/>
          </a:bodyPr>
          <a:lstStyle/>
          <a:p>
            <a:pPr marL="266700" indent="-266700" algn="l" eaLnBrk="1" hangingPunct="1">
              <a:spcBef>
                <a:spcPct val="0"/>
              </a:spcBef>
              <a:spcAft>
                <a:spcPct val="35000"/>
              </a:spcAft>
              <a:buClrTx/>
            </a:pPr>
            <a:r>
              <a:rPr lang="en-US" sz="1800" b="1" dirty="0" smtClean="0">
                <a:latin typeface="Calibri" pitchFamily="34" charset="0"/>
              </a:rPr>
              <a:t>Adjust your PPE to the work you are doing</a:t>
            </a:r>
            <a:br>
              <a:rPr lang="en-US" sz="1800" b="1" dirty="0" smtClean="0">
                <a:latin typeface="Calibri" pitchFamily="34" charset="0"/>
              </a:rPr>
            </a:br>
            <a:r>
              <a:rPr lang="en-US" sz="1800" b="1" dirty="0" smtClean="0">
                <a:latin typeface="Calibri" pitchFamily="34" charset="0"/>
              </a:rPr>
              <a:t>best protection and at the same time </a:t>
            </a:r>
            <a:br>
              <a:rPr lang="en-US" sz="1800" b="1" dirty="0" smtClean="0">
                <a:latin typeface="Calibri" pitchFamily="34" charset="0"/>
              </a:rPr>
            </a:br>
            <a:r>
              <a:rPr lang="en-US" sz="1800" b="1" dirty="0" smtClean="0">
                <a:latin typeface="Calibri" pitchFamily="34" charset="0"/>
              </a:rPr>
              <a:t>make sure you are comfortable</a:t>
            </a:r>
            <a:br>
              <a:rPr lang="en-US" sz="1800" b="1" dirty="0" smtClean="0">
                <a:latin typeface="Calibri" pitchFamily="34" charset="0"/>
              </a:rPr>
            </a:br>
            <a:r>
              <a:rPr lang="en-US" sz="1800" b="1" dirty="0" smtClean="0">
                <a:latin typeface="Calibri" pitchFamily="34" charset="0"/>
              </a:rPr>
              <a:t> and the PPE is easily cleaned.</a:t>
            </a:r>
          </a:p>
          <a:p>
            <a:pPr marL="266700" indent="-266700" algn="l" eaLnBrk="1" hangingPunct="1">
              <a:spcBef>
                <a:spcPct val="0"/>
              </a:spcBef>
              <a:spcAft>
                <a:spcPct val="35000"/>
              </a:spcAft>
              <a:buClrTx/>
            </a:pPr>
            <a:endParaRPr lang="en-US" sz="1800" b="1" dirty="0" smtClean="0">
              <a:latin typeface="Calibri" pitchFamily="34" charset="0"/>
            </a:endParaRPr>
          </a:p>
          <a:p>
            <a:pPr marL="266700" indent="-266700" algn="l" eaLnBrk="1" hangingPunct="1">
              <a:spcBef>
                <a:spcPct val="0"/>
              </a:spcBef>
              <a:spcAft>
                <a:spcPct val="35000"/>
              </a:spcAft>
              <a:buClrTx/>
            </a:pPr>
            <a:r>
              <a:rPr lang="en-US" b="1" dirty="0" smtClean="0">
                <a:latin typeface="Calibri" pitchFamily="34" charset="0"/>
              </a:rPr>
              <a:t>Wear PPE when you work with substances that can </a:t>
            </a:r>
            <a:br>
              <a:rPr lang="en-US" b="1" dirty="0" smtClean="0">
                <a:latin typeface="Calibri" pitchFamily="34" charset="0"/>
              </a:rPr>
            </a:br>
            <a:r>
              <a:rPr lang="en-US" b="1" dirty="0" smtClean="0">
                <a:latin typeface="Calibri" pitchFamily="34" charset="0"/>
              </a:rPr>
              <a:t>harm your skin or enter your body.</a:t>
            </a:r>
          </a:p>
          <a:p>
            <a:pPr marL="266700" indent="-266700" algn="l" eaLnBrk="1" hangingPunct="1">
              <a:spcBef>
                <a:spcPct val="0"/>
              </a:spcBef>
              <a:spcAft>
                <a:spcPct val="35000"/>
              </a:spcAft>
              <a:buClrTx/>
            </a:pPr>
            <a:r>
              <a:rPr lang="en-US" sz="1800" b="1" dirty="0" smtClean="0">
                <a:latin typeface="Calibri" pitchFamily="34" charset="0"/>
              </a:rPr>
              <a:t>In a </a:t>
            </a:r>
            <a:r>
              <a:rPr lang="en-US" sz="1800" b="1" dirty="0" smtClean="0">
                <a:solidFill>
                  <a:srgbClr val="CC0000"/>
                </a:solidFill>
                <a:latin typeface="Calibri" pitchFamily="34" charset="0"/>
              </a:rPr>
              <a:t>chemical </a:t>
            </a:r>
            <a:r>
              <a:rPr lang="en-US" b="1" dirty="0" smtClean="0">
                <a:solidFill>
                  <a:srgbClr val="CC0000"/>
                </a:solidFill>
                <a:latin typeface="Calibri" pitchFamily="34" charset="0"/>
              </a:rPr>
              <a:t>l</a:t>
            </a:r>
            <a:r>
              <a:rPr lang="en-US" sz="1800" b="1" dirty="0" smtClean="0">
                <a:solidFill>
                  <a:srgbClr val="CC0000"/>
                </a:solidFill>
                <a:latin typeface="Calibri" pitchFamily="34" charset="0"/>
              </a:rPr>
              <a:t>aboratory</a:t>
            </a:r>
            <a:r>
              <a:rPr lang="en-US" sz="1800" b="1" dirty="0" smtClean="0">
                <a:latin typeface="Calibri" pitchFamily="34" charset="0"/>
              </a:rPr>
              <a:t> are </a:t>
            </a:r>
            <a:r>
              <a:rPr lang="en-US" sz="1800" b="1" u="sng" dirty="0" smtClean="0">
                <a:latin typeface="Calibri" pitchFamily="34" charset="0"/>
              </a:rPr>
              <a:t>always</a:t>
            </a:r>
            <a:r>
              <a:rPr lang="en-US" sz="1800" b="1" dirty="0" smtClean="0">
                <a:latin typeface="Calibri" pitchFamily="34" charset="0"/>
              </a:rPr>
              <a:t> substances present that warrant wearing a </a:t>
            </a:r>
            <a:r>
              <a:rPr lang="en-US" b="1" dirty="0" smtClean="0">
                <a:solidFill>
                  <a:srgbClr val="CC0000"/>
                </a:solidFill>
                <a:latin typeface="Calibri" pitchFamily="34" charset="0"/>
              </a:rPr>
              <a:t>lab coat</a:t>
            </a:r>
            <a:r>
              <a:rPr lang="en-US" sz="1800" b="1" dirty="0" smtClean="0">
                <a:latin typeface="Calibri" pitchFamily="34" charset="0"/>
              </a:rPr>
              <a:t>.</a:t>
            </a:r>
          </a:p>
          <a:p>
            <a:pPr marL="266700" indent="-266700" algn="l" eaLnBrk="1" hangingPunct="1">
              <a:spcBef>
                <a:spcPct val="0"/>
              </a:spcBef>
              <a:spcAft>
                <a:spcPct val="35000"/>
              </a:spcAft>
              <a:buClrTx/>
            </a:pPr>
            <a:r>
              <a:rPr lang="en-US" sz="1800" b="1" dirty="0" smtClean="0">
                <a:latin typeface="Calibri" pitchFamily="34" charset="0"/>
              </a:rPr>
              <a:t>Wear closed shoes.</a:t>
            </a:r>
          </a:p>
          <a:p>
            <a:pPr marL="266700" indent="-266700" algn="l" eaLnBrk="1" hangingPunct="1">
              <a:spcBef>
                <a:spcPct val="0"/>
              </a:spcBef>
              <a:spcAft>
                <a:spcPct val="35000"/>
              </a:spcAft>
              <a:buClrTx/>
            </a:pPr>
            <a:r>
              <a:rPr lang="en-US" sz="1800" b="1" dirty="0" smtClean="0">
                <a:latin typeface="Calibri" pitchFamily="34" charset="0"/>
              </a:rPr>
              <a:t>Wear special full PPE </a:t>
            </a:r>
            <a:r>
              <a:rPr lang="en-US" b="1" dirty="0" smtClean="0">
                <a:latin typeface="Calibri" pitchFamily="34" charset="0"/>
              </a:rPr>
              <a:t>when working with especially dangerous substances (single use </a:t>
            </a:r>
            <a:r>
              <a:rPr lang="en-US" sz="1800" b="1" dirty="0" smtClean="0">
                <a:latin typeface="Calibri" pitchFamily="34" charset="0"/>
              </a:rPr>
              <a:t>overall) </a:t>
            </a:r>
            <a:br>
              <a:rPr lang="en-US" sz="1800" b="1" dirty="0" smtClean="0">
                <a:latin typeface="Calibri" pitchFamily="34" charset="0"/>
              </a:rPr>
            </a:br>
            <a:endParaRPr lang="en-US" sz="1800" b="1" dirty="0">
              <a:latin typeface="Calibri" pitchFamily="34" charset="0"/>
            </a:endParaRPr>
          </a:p>
        </p:txBody>
      </p:sp>
      <p:sp>
        <p:nvSpPr>
          <p:cNvPr id="7" name="Foliennummernplatzhalter 6"/>
          <p:cNvSpPr>
            <a:spLocks noGrp="1"/>
          </p:cNvSpPr>
          <p:nvPr>
            <p:ph type="sldNum" sz="quarter" idx="10"/>
          </p:nvPr>
        </p:nvSpPr>
        <p:spPr/>
        <p:txBody>
          <a:bodyPr>
            <a:noAutofit/>
          </a:bodyPr>
          <a:lstStyle/>
          <a:p>
            <a:fld id="{31C4C51F-2B95-42DA-93EF-67D10442C5FE}" type="slidenum">
              <a:rPr lang="en-US" b="1" smtClean="0">
                <a:solidFill>
                  <a:srgbClr val="FFFFFF"/>
                </a:solidFill>
              </a:rPr>
              <a:pPr/>
              <a:t>16</a:t>
            </a:fld>
            <a:endParaRPr lang="en-US" b="1" dirty="0">
              <a:solidFill>
                <a:srgbClr val="FFFFFF"/>
              </a:solidFill>
            </a:endParaRPr>
          </a:p>
        </p:txBody>
      </p:sp>
    </p:spTree>
    <p:extLst>
      <p:ext uri="{BB962C8B-B14F-4D97-AF65-F5344CB8AC3E}">
        <p14:creationId xmlns:p14="http://schemas.microsoft.com/office/powerpoint/2010/main" val="307263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defTabSz="762000">
              <a:spcBef>
                <a:spcPct val="0"/>
              </a:spcBef>
              <a:spcAft>
                <a:spcPct val="0"/>
              </a:spcAft>
            </a:pPr>
            <a:r>
              <a:rPr lang="en-US" sz="3600" b="1" dirty="0" smtClean="0">
                <a:solidFill>
                  <a:srgbClr val="008080"/>
                </a:solidFill>
                <a:latin typeface="Calibri" pitchFamily="34" charset="0"/>
              </a:rPr>
              <a:t>Personal protection equipment</a:t>
            </a:r>
            <a:endParaRPr lang="en-US" sz="3600" b="1" dirty="0">
              <a:solidFill>
                <a:srgbClr val="008080"/>
              </a:solidFill>
              <a:latin typeface="Calibri" pitchFamily="34" charset="0"/>
            </a:endParaRPr>
          </a:p>
        </p:txBody>
      </p:sp>
      <p:pic>
        <p:nvPicPr>
          <p:cNvPr id="1284099" name="Picture 3" descr="Koerperschutz"/>
          <p:cNvPicPr>
            <a:picLocks noChangeAspect="1" noChangeArrowheads="1"/>
          </p:cNvPicPr>
          <p:nvPr/>
        </p:nvPicPr>
        <p:blipFill>
          <a:blip r:embed="rId3" cstate="print"/>
          <a:srcRect/>
          <a:stretch>
            <a:fillRect/>
          </a:stretch>
        </p:blipFill>
        <p:spPr bwMode="auto">
          <a:xfrm>
            <a:off x="6372199" y="836712"/>
            <a:ext cx="1951713" cy="1888196"/>
          </a:xfrm>
          <a:prstGeom prst="rect">
            <a:avLst/>
          </a:prstGeom>
          <a:noFill/>
          <a:ln w="9525">
            <a:noFill/>
            <a:miter lim="800000"/>
            <a:headEnd/>
            <a:tailEnd/>
          </a:ln>
        </p:spPr>
      </p:pic>
      <p:sp>
        <p:nvSpPr>
          <p:cNvPr id="1284100" name="Text Box 4"/>
          <p:cNvSpPr txBox="1">
            <a:spLocks noChangeArrowheads="1"/>
          </p:cNvSpPr>
          <p:nvPr/>
        </p:nvSpPr>
        <p:spPr bwMode="auto">
          <a:xfrm>
            <a:off x="539552" y="1026133"/>
            <a:ext cx="5760640" cy="4203067"/>
          </a:xfrm>
          <a:prstGeom prst="rect">
            <a:avLst/>
          </a:prstGeom>
          <a:noFill/>
          <a:ln w="9525">
            <a:noFill/>
            <a:miter lim="800000"/>
            <a:headEnd/>
            <a:tailEnd/>
          </a:ln>
        </p:spPr>
        <p:txBody>
          <a:bodyPr>
            <a:noAutofit/>
          </a:bodyPr>
          <a:lstStyle/>
          <a:p>
            <a:pPr marL="266700" indent="-266700" fontAlgn="base">
              <a:spcBef>
                <a:spcPct val="0"/>
              </a:spcBef>
              <a:spcAft>
                <a:spcPct val="35000"/>
              </a:spcAft>
              <a:buFontTx/>
              <a:buChar char="•"/>
            </a:pPr>
            <a:r>
              <a:rPr lang="en-US" sz="1600" b="1" dirty="0" smtClean="0">
                <a:solidFill>
                  <a:srgbClr val="000000"/>
                </a:solidFill>
                <a:latin typeface="Calibri" pitchFamily="34" charset="0"/>
              </a:rPr>
              <a:t>PPE is provided by employer.</a:t>
            </a:r>
          </a:p>
          <a:p>
            <a:pPr marL="266700" indent="-266700" fontAlgn="base">
              <a:spcBef>
                <a:spcPct val="0"/>
              </a:spcBef>
              <a:spcAft>
                <a:spcPct val="35000"/>
              </a:spcAft>
              <a:buFontTx/>
              <a:buChar char="•"/>
            </a:pPr>
            <a:r>
              <a:rPr lang="en-US" sz="1600" b="1" dirty="0" smtClean="0">
                <a:latin typeface="Calibri" pitchFamily="34" charset="0"/>
              </a:rPr>
              <a:t>Wear </a:t>
            </a:r>
            <a:r>
              <a:rPr lang="en-US" sz="1600" b="1" dirty="0" smtClean="0">
                <a:solidFill>
                  <a:srgbClr val="C00000"/>
                </a:solidFill>
                <a:latin typeface="Calibri" pitchFamily="34" charset="0"/>
              </a:rPr>
              <a:t>PPE </a:t>
            </a:r>
            <a:r>
              <a:rPr lang="en-US" sz="1600" b="1" dirty="0" smtClean="0">
                <a:latin typeface="Calibri" pitchFamily="34" charset="0"/>
              </a:rPr>
              <a:t>when your work has the risk to</a:t>
            </a:r>
            <a:br>
              <a:rPr lang="en-US" sz="1600" b="1" dirty="0" smtClean="0">
                <a:latin typeface="Calibri" pitchFamily="34" charset="0"/>
              </a:rPr>
            </a:br>
            <a:r>
              <a:rPr lang="en-US" sz="1600" b="1" dirty="0" smtClean="0">
                <a:latin typeface="Calibri" pitchFamily="34" charset="0"/>
              </a:rPr>
              <a:t>break your skin and substances can enter your body.</a:t>
            </a:r>
            <a:endParaRPr lang="en-US" sz="1600" b="1" dirty="0" smtClean="0">
              <a:solidFill>
                <a:srgbClr val="C00000"/>
              </a:solidFill>
              <a:latin typeface="Calibri" pitchFamily="34" charset="0"/>
            </a:endParaRPr>
          </a:p>
          <a:p>
            <a:pPr marL="266700" indent="-266700" fontAlgn="base">
              <a:spcBef>
                <a:spcPct val="0"/>
              </a:spcBef>
              <a:spcAft>
                <a:spcPct val="35000"/>
              </a:spcAft>
              <a:buFontTx/>
              <a:buChar char="•"/>
            </a:pPr>
            <a:r>
              <a:rPr lang="en-US" sz="1600" b="1" dirty="0" smtClean="0">
                <a:latin typeface="Calibri" pitchFamily="34" charset="0"/>
              </a:rPr>
              <a:t>Wear </a:t>
            </a:r>
            <a:r>
              <a:rPr lang="en-US" sz="1600" b="1" dirty="0" smtClean="0">
                <a:solidFill>
                  <a:srgbClr val="C00000"/>
                </a:solidFill>
                <a:latin typeface="Calibri" pitchFamily="34" charset="0"/>
              </a:rPr>
              <a:t>eye protection </a:t>
            </a:r>
            <a:r>
              <a:rPr lang="en-US" sz="1600" b="1" dirty="0" smtClean="0">
                <a:solidFill>
                  <a:srgbClr val="000000"/>
                </a:solidFill>
                <a:latin typeface="Calibri" pitchFamily="34" charset="0"/>
              </a:rPr>
              <a:t>when your work has the risk to mechanically damage the eye (glass and metal splinters, capillaries) and when you work with corrosive substances, that means  </a:t>
            </a:r>
            <a:r>
              <a:rPr lang="en-US" sz="1600" b="1" dirty="0" smtClean="0">
                <a:solidFill>
                  <a:srgbClr val="C00000"/>
                </a:solidFill>
                <a:latin typeface="Calibri" pitchFamily="34" charset="0"/>
              </a:rPr>
              <a:t>in every </a:t>
            </a:r>
            <a:r>
              <a:rPr lang="en-US" sz="1600" b="1" dirty="0" err="1" smtClean="0">
                <a:solidFill>
                  <a:srgbClr val="C00000"/>
                </a:solidFill>
                <a:latin typeface="Calibri" pitchFamily="34" charset="0"/>
              </a:rPr>
              <a:t>laboratroy</a:t>
            </a:r>
            <a:r>
              <a:rPr lang="en-US" sz="1600" b="1" dirty="0" smtClean="0">
                <a:latin typeface="Calibri" pitchFamily="34" charset="0"/>
              </a:rPr>
              <a:t> </a:t>
            </a:r>
            <a:r>
              <a:rPr lang="en-US" sz="1600" b="1" dirty="0" err="1" smtClean="0">
                <a:latin typeface="Calibri" pitchFamily="34" charset="0"/>
              </a:rPr>
              <a:t>irrespecitve</a:t>
            </a:r>
            <a:r>
              <a:rPr lang="en-US" sz="1600" b="1" dirty="0" smtClean="0">
                <a:latin typeface="Calibri" pitchFamily="34" charset="0"/>
              </a:rPr>
              <a:t> of the work you currently perform</a:t>
            </a:r>
            <a:r>
              <a:rPr lang="en-US" sz="1600" b="1" dirty="0" smtClean="0">
                <a:solidFill>
                  <a:srgbClr val="000000"/>
                </a:solidFill>
                <a:latin typeface="Calibri" pitchFamily="34" charset="0"/>
              </a:rPr>
              <a:t>.</a:t>
            </a:r>
          </a:p>
          <a:p>
            <a:pPr marL="266700" indent="-266700" fontAlgn="base">
              <a:spcBef>
                <a:spcPct val="0"/>
              </a:spcBef>
              <a:spcAft>
                <a:spcPct val="35000"/>
              </a:spcAft>
              <a:buFontTx/>
              <a:buChar char="•"/>
            </a:pPr>
            <a:r>
              <a:rPr lang="en-US" sz="1600" b="1" dirty="0" smtClean="0">
                <a:solidFill>
                  <a:srgbClr val="000000"/>
                </a:solidFill>
                <a:latin typeface="Calibri" pitchFamily="34" charset="0"/>
              </a:rPr>
              <a:t>Always </a:t>
            </a:r>
            <a:r>
              <a:rPr lang="en-US" sz="1600" b="1" dirty="0" smtClean="0">
                <a:solidFill>
                  <a:srgbClr val="CC0000"/>
                </a:solidFill>
                <a:latin typeface="Calibri" pitchFamily="34" charset="0"/>
              </a:rPr>
              <a:t>wear a lab coat </a:t>
            </a:r>
            <a:r>
              <a:rPr lang="en-US" sz="1600" b="1" dirty="0" smtClean="0">
                <a:solidFill>
                  <a:srgbClr val="000000"/>
                </a:solidFill>
                <a:latin typeface="Calibri" pitchFamily="34" charset="0"/>
              </a:rPr>
              <a:t>because corrosive substances are always present </a:t>
            </a:r>
            <a:r>
              <a:rPr lang="en-US" sz="1600" b="1" dirty="0" smtClean="0">
                <a:solidFill>
                  <a:srgbClr val="CC0000"/>
                </a:solidFill>
                <a:latin typeface="Calibri" pitchFamily="34" charset="0"/>
              </a:rPr>
              <a:t>in chemical/biologic laboratories</a:t>
            </a:r>
            <a:r>
              <a:rPr lang="en-US" sz="1600" b="1" dirty="0" smtClean="0">
                <a:solidFill>
                  <a:srgbClr val="000000"/>
                </a:solidFill>
                <a:latin typeface="Calibri" pitchFamily="34" charset="0"/>
              </a:rPr>
              <a:t>.</a:t>
            </a:r>
          </a:p>
          <a:p>
            <a:pPr marL="266700" indent="-266700" fontAlgn="base">
              <a:spcBef>
                <a:spcPct val="0"/>
              </a:spcBef>
              <a:spcAft>
                <a:spcPct val="35000"/>
              </a:spcAft>
              <a:buFontTx/>
              <a:buChar char="•"/>
            </a:pPr>
            <a:r>
              <a:rPr lang="en-US" sz="1600" b="1" dirty="0" smtClean="0">
                <a:solidFill>
                  <a:srgbClr val="000000"/>
                </a:solidFill>
                <a:latin typeface="Calibri" pitchFamily="34" charset="0"/>
              </a:rPr>
              <a:t>Your shoes have to be must be solid and tightly closed.</a:t>
            </a:r>
          </a:p>
          <a:p>
            <a:pPr marL="266700" indent="-266700" fontAlgn="base">
              <a:spcBef>
                <a:spcPct val="0"/>
              </a:spcBef>
              <a:spcAft>
                <a:spcPct val="35000"/>
              </a:spcAft>
              <a:buFontTx/>
              <a:buChar char="•"/>
            </a:pPr>
            <a:r>
              <a:rPr lang="en-US" sz="1600" b="1" dirty="0" smtClean="0">
                <a:solidFill>
                  <a:srgbClr val="000000"/>
                </a:solidFill>
                <a:latin typeface="Calibri" pitchFamily="34" charset="0"/>
              </a:rPr>
              <a:t>During especially dangerous work wear special PPE (e.g. single-use overall coats)</a:t>
            </a:r>
            <a:endParaRPr lang="en-US" sz="1600" b="1" dirty="0" smtClean="0">
              <a:solidFill>
                <a:srgbClr val="000000"/>
              </a:solidFill>
              <a:latin typeface="Calibri" pitchFamily="34" charset="0"/>
            </a:endParaRPr>
          </a:p>
        </p:txBody>
      </p:sp>
      <p:sp>
        <p:nvSpPr>
          <p:cNvPr id="7" name="Foliennummernplatzhalter 6"/>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17</a:t>
            </a:fld>
            <a:endParaRPr lang="en-US" b="1" dirty="0">
              <a:solidFill>
                <a:srgbClr val="FFFFFF"/>
              </a:solidFill>
            </a:endParaRPr>
          </a:p>
        </p:txBody>
      </p:sp>
      <p:pic>
        <p:nvPicPr>
          <p:cNvPr id="6" name="Picture 4" descr="Augenschutz"/>
          <p:cNvPicPr>
            <a:picLocks noChangeAspect="1" noChangeArrowheads="1"/>
          </p:cNvPicPr>
          <p:nvPr/>
        </p:nvPicPr>
        <p:blipFill>
          <a:blip r:embed="rId4" cstate="print"/>
          <a:srcRect/>
          <a:stretch>
            <a:fillRect/>
          </a:stretch>
        </p:blipFill>
        <p:spPr bwMode="auto">
          <a:xfrm>
            <a:off x="6444207" y="2780928"/>
            <a:ext cx="1873645" cy="1855137"/>
          </a:xfrm>
          <a:prstGeom prst="rect">
            <a:avLst/>
          </a:prstGeom>
          <a:noFill/>
          <a:ln w="9525">
            <a:noFill/>
            <a:miter lim="800000"/>
            <a:headEnd/>
            <a:tailEnd/>
          </a:ln>
        </p:spPr>
      </p:pic>
      <p:sp>
        <p:nvSpPr>
          <p:cNvPr id="8" name="Text Box 4"/>
          <p:cNvSpPr txBox="1">
            <a:spLocks noChangeArrowheads="1"/>
          </p:cNvSpPr>
          <p:nvPr/>
        </p:nvSpPr>
        <p:spPr bwMode="auto">
          <a:xfrm>
            <a:off x="539552" y="4797152"/>
            <a:ext cx="8064896" cy="1512168"/>
          </a:xfrm>
          <a:prstGeom prst="rect">
            <a:avLst/>
          </a:prstGeom>
          <a:noFill/>
          <a:ln w="9525">
            <a:noFill/>
            <a:miter lim="800000"/>
            <a:headEnd/>
            <a:tailEnd/>
          </a:ln>
        </p:spPr>
        <p:txBody>
          <a:bodyPr>
            <a:noAutofit/>
          </a:bodyPr>
          <a:lstStyle/>
          <a:p>
            <a:pPr marL="266700" indent="-266700" fontAlgn="base">
              <a:spcBef>
                <a:spcPct val="0"/>
              </a:spcBef>
              <a:spcAft>
                <a:spcPct val="35000"/>
              </a:spcAft>
              <a:buFontTx/>
              <a:buChar char="•"/>
            </a:pPr>
            <a:r>
              <a:rPr lang="en-US" sz="1600" b="1" dirty="0" smtClean="0">
                <a:solidFill>
                  <a:srgbClr val="000000"/>
                </a:solidFill>
                <a:latin typeface="Calibri" pitchFamily="34" charset="0"/>
              </a:rPr>
              <a:t>Not wearing PPE is a refusal of work regulations – your employer is are obligated to protect your safety and needs your cooperation.</a:t>
            </a:r>
          </a:p>
          <a:p>
            <a:pPr marL="266700" indent="-266700" fontAlgn="base">
              <a:spcBef>
                <a:spcPct val="0"/>
              </a:spcBef>
              <a:spcAft>
                <a:spcPct val="35000"/>
              </a:spcAft>
              <a:buFontTx/>
              <a:buChar char="•"/>
            </a:pPr>
            <a:r>
              <a:rPr lang="en-US" sz="1600" b="1" dirty="0" smtClean="0">
                <a:solidFill>
                  <a:srgbClr val="000000"/>
                </a:solidFill>
                <a:latin typeface="Calibri" pitchFamily="34" charset="0"/>
              </a:rPr>
              <a:t>Not wearing PPE can be „gross negligence“</a:t>
            </a:r>
          </a:p>
          <a:p>
            <a:pPr marL="266700" indent="-266700" fontAlgn="base">
              <a:spcBef>
                <a:spcPct val="0"/>
              </a:spcBef>
              <a:spcAft>
                <a:spcPct val="35000"/>
              </a:spcAft>
              <a:buFontTx/>
              <a:buChar char="•"/>
            </a:pPr>
            <a:r>
              <a:rPr lang="en-US" sz="1600" b="1" dirty="0" smtClean="0">
                <a:solidFill>
                  <a:srgbClr val="000000"/>
                </a:solidFill>
                <a:latin typeface="Calibri" pitchFamily="34" charset="0"/>
              </a:rPr>
              <a:t>PIs are responsible for enforcement of lab rules.</a:t>
            </a:r>
            <a:endParaRPr lang="en-US" sz="1600" b="1" dirty="0" smtClean="0">
              <a:solidFill>
                <a:srgbClr val="000000"/>
              </a:solidFill>
              <a:latin typeface="Calibri" pitchFamily="34" charset="0"/>
            </a:endParaRPr>
          </a:p>
        </p:txBody>
      </p:sp>
    </p:spTree>
    <p:extLst>
      <p:ext uri="{BB962C8B-B14F-4D97-AF65-F5344CB8AC3E}">
        <p14:creationId xmlns:p14="http://schemas.microsoft.com/office/powerpoint/2010/main" val="2603762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defTabSz="762000">
              <a:spcBef>
                <a:spcPct val="0"/>
              </a:spcBef>
              <a:spcAft>
                <a:spcPct val="0"/>
              </a:spcAft>
            </a:pPr>
            <a:r>
              <a:rPr lang="en-US" sz="3600" b="1" dirty="0" smtClean="0">
                <a:solidFill>
                  <a:srgbClr val="008080"/>
                </a:solidFill>
                <a:latin typeface="Calibri" pitchFamily="34" charset="0"/>
              </a:rPr>
              <a:t>Personal protection equipment</a:t>
            </a:r>
            <a:endParaRPr lang="en-US" sz="3600" b="1" dirty="0">
              <a:solidFill>
                <a:srgbClr val="008080"/>
              </a:solidFill>
              <a:latin typeface="Calibri" pitchFamily="34" charset="0"/>
            </a:endParaRPr>
          </a:p>
        </p:txBody>
      </p:sp>
      <p:sp>
        <p:nvSpPr>
          <p:cNvPr id="1286147" name="Rectangle 3"/>
          <p:cNvSpPr>
            <a:spLocks noChangeArrowheads="1"/>
          </p:cNvSpPr>
          <p:nvPr/>
        </p:nvSpPr>
        <p:spPr bwMode="auto">
          <a:xfrm>
            <a:off x="339725" y="828675"/>
            <a:ext cx="5600427" cy="2960365"/>
          </a:xfrm>
          <a:prstGeom prst="rect">
            <a:avLst/>
          </a:prstGeom>
          <a:noFill/>
          <a:ln w="9525">
            <a:noFill/>
            <a:miter lim="800000"/>
            <a:headEnd/>
            <a:tailEnd/>
          </a:ln>
        </p:spPr>
        <p:txBody>
          <a:bodyPr>
            <a:noAutofit/>
          </a:bodyPr>
          <a:lstStyle/>
          <a:p>
            <a:pPr marL="180975" indent="-180975" eaLnBrk="0" fontAlgn="base" hangingPunct="0">
              <a:spcBef>
                <a:spcPct val="0"/>
              </a:spcBef>
              <a:spcAft>
                <a:spcPct val="35000"/>
              </a:spcAft>
              <a:buClr>
                <a:srgbClr val="000000"/>
              </a:buClr>
              <a:buFontTx/>
              <a:buChar char="•"/>
            </a:pPr>
            <a:r>
              <a:rPr lang="en-US" sz="1700" b="1" dirty="0" smtClean="0">
                <a:solidFill>
                  <a:srgbClr val="000000"/>
                </a:solidFill>
                <a:latin typeface="Calibri" pitchFamily="34" charset="0"/>
              </a:rPr>
              <a:t>PPE to protect your skin has to be appropriate for the respective dangerous substance (gases, liquids, solids). Several classes of  gloves can be used in addition to prophylactic skin protective cream and follow-up treatments.</a:t>
            </a:r>
          </a:p>
          <a:p>
            <a:pPr marL="180975" indent="-180975" eaLnBrk="0" fontAlgn="base" hangingPunct="0">
              <a:spcBef>
                <a:spcPct val="0"/>
              </a:spcBef>
              <a:spcAft>
                <a:spcPct val="35000"/>
              </a:spcAft>
              <a:buClr>
                <a:srgbClr val="000000"/>
              </a:buClr>
              <a:buFontTx/>
              <a:buChar char="•"/>
            </a:pPr>
            <a:r>
              <a:rPr lang="en-US" sz="1700" b="1" dirty="0" smtClean="0">
                <a:solidFill>
                  <a:srgbClr val="000000"/>
                </a:solidFill>
                <a:latin typeface="Calibri" pitchFamily="34" charset="0"/>
              </a:rPr>
              <a:t>Unfortunately, there is no universal glove for all hazardous substances. There are special gloves made from particular materials for several substances that will protect against one class of substances very well but poorly or not at all against others. </a:t>
            </a:r>
            <a:endParaRPr lang="en-US" sz="1700" b="1" dirty="0">
              <a:solidFill>
                <a:srgbClr val="000000"/>
              </a:solidFill>
              <a:latin typeface="Calibri" pitchFamily="34" charset="0"/>
            </a:endParaRPr>
          </a:p>
        </p:txBody>
      </p:sp>
      <p:pic>
        <p:nvPicPr>
          <p:cNvPr id="1286148" name="Picture 4" descr="Handschutz"/>
          <p:cNvPicPr>
            <a:picLocks noChangeAspect="1" noChangeArrowheads="1"/>
          </p:cNvPicPr>
          <p:nvPr/>
        </p:nvPicPr>
        <p:blipFill>
          <a:blip r:embed="rId3" cstate="print"/>
          <a:srcRect/>
          <a:stretch>
            <a:fillRect/>
          </a:stretch>
        </p:blipFill>
        <p:spPr bwMode="auto">
          <a:xfrm>
            <a:off x="6165850" y="962025"/>
            <a:ext cx="2278063" cy="2105025"/>
          </a:xfrm>
          <a:prstGeom prst="rect">
            <a:avLst/>
          </a:prstGeom>
          <a:noFill/>
          <a:ln w="9525">
            <a:noFill/>
            <a:miter lim="800000"/>
            <a:headEnd/>
            <a:tailEnd/>
          </a:ln>
        </p:spPr>
      </p:pic>
      <p:sp>
        <p:nvSpPr>
          <p:cNvPr id="7" name="Foliennummernplatzhalter 6"/>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18</a:t>
            </a:fld>
            <a:endParaRPr lang="en-US" b="1" dirty="0">
              <a:solidFill>
                <a:srgbClr val="FFFFFF"/>
              </a:solidFill>
            </a:endParaRPr>
          </a:p>
        </p:txBody>
      </p:sp>
      <p:sp>
        <p:nvSpPr>
          <p:cNvPr id="6" name="Rectangle 3"/>
          <p:cNvSpPr>
            <a:spLocks noChangeArrowheads="1"/>
          </p:cNvSpPr>
          <p:nvPr/>
        </p:nvSpPr>
        <p:spPr bwMode="auto">
          <a:xfrm>
            <a:off x="323528" y="3789040"/>
            <a:ext cx="8067675" cy="1944216"/>
          </a:xfrm>
          <a:prstGeom prst="rect">
            <a:avLst/>
          </a:prstGeom>
          <a:noFill/>
          <a:ln w="9525">
            <a:noFill/>
            <a:miter lim="800000"/>
            <a:headEnd/>
            <a:tailEnd/>
          </a:ln>
        </p:spPr>
        <p:txBody>
          <a:bodyPr>
            <a:noAutofit/>
          </a:bodyPr>
          <a:lstStyle/>
          <a:p>
            <a:pPr marL="180975" indent="-180975" eaLnBrk="0" fontAlgn="base" hangingPunct="0">
              <a:spcBef>
                <a:spcPct val="0"/>
              </a:spcBef>
              <a:spcAft>
                <a:spcPct val="35000"/>
              </a:spcAft>
              <a:buClr>
                <a:srgbClr val="000000"/>
              </a:buClr>
              <a:buFontTx/>
              <a:buChar char="•"/>
            </a:pPr>
            <a:r>
              <a:rPr lang="en-US" sz="1700" b="1" dirty="0" smtClean="0">
                <a:solidFill>
                  <a:srgbClr val="000000"/>
                </a:solidFill>
                <a:latin typeface="Calibri" pitchFamily="34" charset="0"/>
              </a:rPr>
              <a:t>Reasons against wearing gloves at all times:</a:t>
            </a:r>
          </a:p>
          <a:p>
            <a:pPr marL="180975" indent="-180975" eaLnBrk="0" fontAlgn="base" hangingPunct="0">
              <a:spcBef>
                <a:spcPct val="0"/>
              </a:spcBef>
              <a:spcAft>
                <a:spcPct val="35000"/>
              </a:spcAft>
              <a:buClr>
                <a:srgbClr val="000000"/>
              </a:buClr>
              <a:buFontTx/>
              <a:buChar char="•"/>
            </a:pPr>
            <a:r>
              <a:rPr lang="en-US" sz="1700" b="1" dirty="0" smtClean="0">
                <a:solidFill>
                  <a:srgbClr val="000000"/>
                </a:solidFill>
                <a:latin typeface="Calibri" pitchFamily="34" charset="0"/>
              </a:rPr>
              <a:t>You run the risk of inadvertently contaminating places that you do not suspect such as door handles, windows, fridges, the phone, computer keyboards and other technical devices.</a:t>
            </a:r>
          </a:p>
          <a:p>
            <a:pPr marL="180975" indent="-180975" eaLnBrk="0" fontAlgn="base" hangingPunct="0">
              <a:spcBef>
                <a:spcPct val="0"/>
              </a:spcBef>
              <a:spcAft>
                <a:spcPct val="35000"/>
              </a:spcAft>
              <a:buClr>
                <a:srgbClr val="000000"/>
              </a:buClr>
              <a:buFontTx/>
              <a:buChar char="•"/>
            </a:pPr>
            <a:r>
              <a:rPr lang="en-US" sz="1700" b="1" dirty="0" smtClean="0">
                <a:solidFill>
                  <a:srgbClr val="000000"/>
                </a:solidFill>
                <a:latin typeface="Calibri" pitchFamily="34" charset="0"/>
              </a:rPr>
              <a:t>Gloves create a damp milieu that can damage the skin.</a:t>
            </a:r>
            <a:endParaRPr lang="en-US" sz="1700" b="1" dirty="0" smtClean="0">
              <a:solidFill>
                <a:srgbClr val="000000"/>
              </a:solidFill>
              <a:latin typeface="Calibri" pitchFamily="34" charset="0"/>
            </a:endParaRPr>
          </a:p>
        </p:txBody>
      </p:sp>
    </p:spTree>
    <p:extLst>
      <p:ext uri="{BB962C8B-B14F-4D97-AF65-F5344CB8AC3E}">
        <p14:creationId xmlns:p14="http://schemas.microsoft.com/office/powerpoint/2010/main" val="158280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Tidiness and cleanliness</a:t>
            </a:r>
            <a:endParaRPr lang="en-US" sz="3600" b="1" dirty="0">
              <a:solidFill>
                <a:srgbClr val="008080"/>
              </a:solidFill>
              <a:latin typeface="Calibri" pitchFamily="34" charset="0"/>
            </a:endParaRPr>
          </a:p>
        </p:txBody>
      </p:sp>
      <p:sp>
        <p:nvSpPr>
          <p:cNvPr id="1288195" name="Rectangle 3"/>
          <p:cNvSpPr>
            <a:spLocks noChangeArrowheads="1"/>
          </p:cNvSpPr>
          <p:nvPr/>
        </p:nvSpPr>
        <p:spPr bwMode="auto">
          <a:xfrm>
            <a:off x="158750" y="993229"/>
            <a:ext cx="7942263" cy="5172075"/>
          </a:xfrm>
          <a:prstGeom prst="rect">
            <a:avLst/>
          </a:prstGeom>
          <a:noFill/>
          <a:ln w="9525">
            <a:noFill/>
            <a:miter lim="800000"/>
            <a:headEnd/>
            <a:tailEnd/>
          </a:ln>
        </p:spPr>
        <p:txBody>
          <a:bodyPr>
            <a:noAutofit/>
          </a:bodyPr>
          <a:lstStyle/>
          <a:p>
            <a:pPr marL="342900" indent="-254000" eaLnBrk="0" fontAlgn="base" hangingPunct="0">
              <a:spcBef>
                <a:spcPct val="0"/>
              </a:spcBef>
              <a:spcAft>
                <a:spcPct val="30000"/>
              </a:spcAft>
              <a:buClr>
                <a:srgbClr val="000000"/>
              </a:buClr>
              <a:buFontTx/>
              <a:buChar char="•"/>
            </a:pPr>
            <a:r>
              <a:rPr lang="en-US" sz="2000" b="1" dirty="0" smtClean="0">
                <a:solidFill>
                  <a:srgbClr val="CC0000"/>
                </a:solidFill>
                <a:latin typeface="Calibri" pitchFamily="34" charset="0"/>
              </a:rPr>
              <a:t>Tidiness and cleanliness are essential </a:t>
            </a:r>
            <a:r>
              <a:rPr lang="en-US" sz="2000" b="1" dirty="0" smtClean="0">
                <a:solidFill>
                  <a:srgbClr val="000000"/>
                </a:solidFill>
                <a:latin typeface="Calibri" pitchFamily="34" charset="0"/>
              </a:rPr>
              <a:t>when working with hazardous materials.</a:t>
            </a:r>
          </a:p>
          <a:p>
            <a:pPr marL="342900" indent="-254000" eaLnBrk="0" fontAlgn="base" hangingPunct="0">
              <a:spcBef>
                <a:spcPct val="0"/>
              </a:spcBef>
              <a:spcAft>
                <a:spcPct val="30000"/>
              </a:spcAft>
              <a:buClr>
                <a:srgbClr val="000000"/>
              </a:buClr>
              <a:buFontTx/>
              <a:buChar char="•"/>
            </a:pPr>
            <a:r>
              <a:rPr lang="en-US" sz="2000" b="1" dirty="0" smtClean="0">
                <a:solidFill>
                  <a:srgbClr val="CC0000"/>
                </a:solidFill>
                <a:latin typeface="Calibri" pitchFamily="34" charset="0"/>
              </a:rPr>
              <a:t>Remove obstacles </a:t>
            </a:r>
            <a:r>
              <a:rPr lang="en-US" sz="2000" b="1" dirty="0" smtClean="0">
                <a:solidFill>
                  <a:srgbClr val="000000"/>
                </a:solidFill>
                <a:latin typeface="Calibri" pitchFamily="34" charset="0"/>
              </a:rPr>
              <a:t>from floors.</a:t>
            </a:r>
          </a:p>
          <a:p>
            <a:pPr marL="342900" indent="-254000" eaLnBrk="0" fontAlgn="base" hangingPunct="0">
              <a:spcBef>
                <a:spcPct val="0"/>
              </a:spcBef>
              <a:spcAft>
                <a:spcPct val="30000"/>
              </a:spcAft>
              <a:buClr>
                <a:srgbClr val="000000"/>
              </a:buClr>
              <a:buFontTx/>
              <a:buChar char="•"/>
            </a:pPr>
            <a:r>
              <a:rPr lang="en-US" sz="2000" b="1" dirty="0" smtClean="0">
                <a:solidFill>
                  <a:srgbClr val="000000"/>
                </a:solidFill>
                <a:latin typeface="Calibri" pitchFamily="34" charset="0"/>
              </a:rPr>
              <a:t>Containers for hazardous substances have </a:t>
            </a:r>
            <a:br>
              <a:rPr lang="en-US" sz="2000" b="1" dirty="0" smtClean="0">
                <a:solidFill>
                  <a:srgbClr val="000000"/>
                </a:solidFill>
                <a:latin typeface="Calibri" pitchFamily="34" charset="0"/>
              </a:rPr>
            </a:br>
            <a:r>
              <a:rPr lang="en-US" sz="2000" b="1" dirty="0" smtClean="0">
                <a:solidFill>
                  <a:srgbClr val="000000"/>
                </a:solidFill>
                <a:latin typeface="Calibri" pitchFamily="34" charset="0"/>
              </a:rPr>
              <a:t>to be closed tightly right after use.</a:t>
            </a:r>
          </a:p>
          <a:p>
            <a:pPr marL="342900" indent="-254000" eaLnBrk="0" fontAlgn="base" hangingPunct="0">
              <a:spcBef>
                <a:spcPct val="0"/>
              </a:spcBef>
              <a:spcAft>
                <a:spcPct val="30000"/>
              </a:spcAft>
              <a:buClr>
                <a:srgbClr val="000000"/>
              </a:buClr>
              <a:buFontTx/>
              <a:buChar char="•"/>
            </a:pPr>
            <a:r>
              <a:rPr lang="en-US" sz="2000" b="1" dirty="0" smtClean="0">
                <a:solidFill>
                  <a:srgbClr val="000000"/>
                </a:solidFill>
                <a:latin typeface="Calibri" pitchFamily="34" charset="0"/>
              </a:rPr>
              <a:t>Hazardous substances that will not </a:t>
            </a:r>
            <a:br>
              <a:rPr lang="en-US" sz="2000" b="1" dirty="0" smtClean="0">
                <a:solidFill>
                  <a:srgbClr val="000000"/>
                </a:solidFill>
                <a:latin typeface="Calibri" pitchFamily="34" charset="0"/>
              </a:rPr>
            </a:br>
            <a:r>
              <a:rPr lang="en-US" sz="2000" b="1" dirty="0" smtClean="0">
                <a:solidFill>
                  <a:srgbClr val="000000"/>
                </a:solidFill>
                <a:latin typeface="Calibri" pitchFamily="34" charset="0"/>
              </a:rPr>
              <a:t>be needed any more on that day have </a:t>
            </a:r>
            <a:br>
              <a:rPr lang="en-US" sz="2000" b="1" dirty="0" smtClean="0">
                <a:solidFill>
                  <a:srgbClr val="000000"/>
                </a:solidFill>
                <a:latin typeface="Calibri" pitchFamily="34" charset="0"/>
              </a:rPr>
            </a:br>
            <a:r>
              <a:rPr lang="en-US" sz="2000" b="1" dirty="0" smtClean="0">
                <a:solidFill>
                  <a:srgbClr val="000000"/>
                </a:solidFill>
                <a:latin typeface="Calibri" pitchFamily="34" charset="0"/>
              </a:rPr>
              <a:t>to be placed back into storage.</a:t>
            </a:r>
          </a:p>
          <a:p>
            <a:pPr marL="342900" indent="-254000" eaLnBrk="0" fontAlgn="base" hangingPunct="0">
              <a:spcBef>
                <a:spcPct val="0"/>
              </a:spcBef>
              <a:spcAft>
                <a:spcPct val="30000"/>
              </a:spcAft>
              <a:buClr>
                <a:srgbClr val="000000"/>
              </a:buClr>
              <a:buFontTx/>
              <a:buChar char="•"/>
            </a:pPr>
            <a:r>
              <a:rPr lang="en-US" sz="2000" b="1" dirty="0" smtClean="0">
                <a:solidFill>
                  <a:srgbClr val="CC0000"/>
                </a:solidFill>
                <a:latin typeface="Calibri" pitchFamily="34" charset="0"/>
              </a:rPr>
              <a:t>Avoid unnecessary contamination </a:t>
            </a:r>
            <a:r>
              <a:rPr lang="en-US" sz="2000" b="1" dirty="0" smtClean="0">
                <a:solidFill>
                  <a:srgbClr val="000000"/>
                </a:solidFill>
                <a:latin typeface="Calibri" pitchFamily="34" charset="0"/>
              </a:rPr>
              <a:t> </a:t>
            </a:r>
            <a:br>
              <a:rPr lang="en-US" sz="2000" b="1" dirty="0" smtClean="0">
                <a:solidFill>
                  <a:srgbClr val="000000"/>
                </a:solidFill>
                <a:latin typeface="Calibri" pitchFamily="34" charset="0"/>
              </a:rPr>
            </a:br>
            <a:r>
              <a:rPr lang="en-US" sz="2000" b="1" dirty="0" smtClean="0">
                <a:solidFill>
                  <a:srgbClr val="000000"/>
                </a:solidFill>
                <a:latin typeface="Calibri" pitchFamily="34" charset="0"/>
              </a:rPr>
              <a:t>of devices.</a:t>
            </a:r>
          </a:p>
          <a:p>
            <a:pPr marL="342900" indent="-254000" eaLnBrk="0" fontAlgn="base" hangingPunct="0">
              <a:spcBef>
                <a:spcPct val="0"/>
              </a:spcBef>
              <a:spcAft>
                <a:spcPct val="30000"/>
              </a:spcAft>
              <a:buClr>
                <a:srgbClr val="000000"/>
              </a:buClr>
              <a:buFontTx/>
              <a:buChar char="•"/>
            </a:pPr>
            <a:r>
              <a:rPr lang="en-US" sz="2000" b="1" dirty="0" smtClean="0">
                <a:solidFill>
                  <a:srgbClr val="CC0000"/>
                </a:solidFill>
                <a:latin typeface="Calibri" pitchFamily="34" charset="0"/>
              </a:rPr>
              <a:t>Clean </a:t>
            </a:r>
            <a:r>
              <a:rPr lang="en-US" sz="2000" b="1" dirty="0" smtClean="0">
                <a:latin typeface="Calibri" pitchFamily="34" charset="0"/>
              </a:rPr>
              <a:t>the </a:t>
            </a:r>
            <a:r>
              <a:rPr lang="en-US" sz="2000" b="1" dirty="0" smtClean="0">
                <a:solidFill>
                  <a:srgbClr val="000000"/>
                </a:solidFill>
                <a:latin typeface="Calibri" pitchFamily="34" charset="0"/>
              </a:rPr>
              <a:t>work space with the </a:t>
            </a:r>
            <a:r>
              <a:rPr lang="en-US" sz="2000" b="1" dirty="0" smtClean="0">
                <a:solidFill>
                  <a:srgbClr val="CC0000"/>
                </a:solidFill>
                <a:latin typeface="Calibri" pitchFamily="34" charset="0"/>
              </a:rPr>
              <a:t>appropriate </a:t>
            </a:r>
            <a:br>
              <a:rPr lang="en-US" sz="2000" b="1" dirty="0" smtClean="0">
                <a:solidFill>
                  <a:srgbClr val="CC0000"/>
                </a:solidFill>
                <a:latin typeface="Calibri" pitchFamily="34" charset="0"/>
              </a:rPr>
            </a:br>
            <a:r>
              <a:rPr lang="en-US" sz="2000" b="1" dirty="0" smtClean="0">
                <a:solidFill>
                  <a:srgbClr val="CC0000"/>
                </a:solidFill>
                <a:latin typeface="Calibri" pitchFamily="34" charset="0"/>
              </a:rPr>
              <a:t>cleaning aids/detergents.</a:t>
            </a:r>
            <a:endParaRPr lang="en-US" sz="2000" b="1" dirty="0">
              <a:solidFill>
                <a:srgbClr val="000000"/>
              </a:solidFill>
              <a:latin typeface="Calibri" pitchFamily="34" charset="0"/>
            </a:endParaRPr>
          </a:p>
        </p:txBody>
      </p:sp>
      <p:pic>
        <p:nvPicPr>
          <p:cNvPr id="1288196" name="Picture 4"/>
          <p:cNvPicPr>
            <a:picLocks noChangeAspect="1" noChangeArrowheads="1"/>
          </p:cNvPicPr>
          <p:nvPr/>
        </p:nvPicPr>
        <p:blipFill>
          <a:blip r:embed="rId3" cstate="print"/>
          <a:srcRect/>
          <a:stretch>
            <a:fillRect/>
          </a:stretch>
        </p:blipFill>
        <p:spPr bwMode="auto">
          <a:xfrm>
            <a:off x="5554663" y="2170113"/>
            <a:ext cx="3009900" cy="2562225"/>
          </a:xfrm>
          <a:prstGeom prst="rect">
            <a:avLst/>
          </a:prstGeom>
          <a:noFill/>
          <a:ln w="9525">
            <a:noFill/>
            <a:miter lim="800000"/>
            <a:headEnd/>
            <a:tailEnd/>
          </a:ln>
        </p:spPr>
      </p:pic>
      <p:sp>
        <p:nvSpPr>
          <p:cNvPr id="7" name="Foliennummernplatzhalter 6"/>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19</a:t>
            </a:fld>
            <a:endParaRPr lang="en-US" b="1" dirty="0">
              <a:solidFill>
                <a:srgbClr val="FFFFFF"/>
              </a:solidFill>
            </a:endParaRPr>
          </a:p>
        </p:txBody>
      </p:sp>
    </p:spTree>
    <p:extLst>
      <p:ext uri="{BB962C8B-B14F-4D97-AF65-F5344CB8AC3E}">
        <p14:creationId xmlns:p14="http://schemas.microsoft.com/office/powerpoint/2010/main" val="186767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Rectangle 2"/>
          <p:cNvSpPr>
            <a:spLocks noChangeArrowheads="1"/>
          </p:cNvSpPr>
          <p:nvPr/>
        </p:nvSpPr>
        <p:spPr bwMode="auto">
          <a:xfrm>
            <a:off x="0" y="236538"/>
            <a:ext cx="9144000" cy="549275"/>
          </a:xfrm>
          <a:prstGeom prst="rect">
            <a:avLst/>
          </a:prstGeom>
          <a:noFill/>
          <a:ln w="9525" algn="ctr">
            <a:noFill/>
            <a:miter lim="800000"/>
            <a:headEnd type="none" w="sm" len="sm"/>
            <a:tailEnd type="none" w="sm" len="sm"/>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Lab safety matters!!</a:t>
            </a:r>
            <a:endParaRPr lang="en-US" sz="3600" b="1" dirty="0">
              <a:solidFill>
                <a:srgbClr val="008080"/>
              </a:solidFill>
              <a:latin typeface="Calibri" pitchFamily="34" charset="0"/>
            </a:endParaRPr>
          </a:p>
        </p:txBody>
      </p:sp>
      <p:pic>
        <p:nvPicPr>
          <p:cNvPr id="1258500" name="Picture 5"/>
          <p:cNvPicPr>
            <a:picLocks noChangeAspect="1" noChangeArrowheads="1"/>
          </p:cNvPicPr>
          <p:nvPr/>
        </p:nvPicPr>
        <p:blipFill>
          <a:blip r:embed="rId3" cstate="print"/>
          <a:srcRect l="23375" t="15584"/>
          <a:stretch>
            <a:fillRect/>
          </a:stretch>
        </p:blipFill>
        <p:spPr bwMode="auto">
          <a:xfrm>
            <a:off x="625475" y="866775"/>
            <a:ext cx="2246313" cy="2474913"/>
          </a:xfrm>
          <a:prstGeom prst="rect">
            <a:avLst/>
          </a:prstGeom>
          <a:noFill/>
          <a:ln w="12700" algn="ctr">
            <a:noFill/>
            <a:miter lim="800000"/>
            <a:headEnd/>
            <a:tailEnd/>
          </a:ln>
        </p:spPr>
      </p:pic>
      <p:pic>
        <p:nvPicPr>
          <p:cNvPr id="1258501" name="Picture 6"/>
          <p:cNvPicPr>
            <a:picLocks noChangeAspect="1" noChangeArrowheads="1"/>
          </p:cNvPicPr>
          <p:nvPr/>
        </p:nvPicPr>
        <p:blipFill>
          <a:blip r:embed="rId4" cstate="print">
            <a:lum bright="14000" contrast="24000"/>
          </a:blip>
          <a:srcRect l="10706" r="5907"/>
          <a:stretch>
            <a:fillRect/>
          </a:stretch>
        </p:blipFill>
        <p:spPr bwMode="auto">
          <a:xfrm>
            <a:off x="5810250" y="876300"/>
            <a:ext cx="2740025" cy="2463800"/>
          </a:xfrm>
          <a:prstGeom prst="rect">
            <a:avLst/>
          </a:prstGeom>
          <a:noFill/>
          <a:ln w="12700" algn="ctr">
            <a:noFill/>
            <a:miter lim="800000"/>
            <a:headEnd/>
            <a:tailEnd/>
          </a:ln>
        </p:spPr>
      </p:pic>
      <p:pic>
        <p:nvPicPr>
          <p:cNvPr id="1258502" name="Picture 7"/>
          <p:cNvPicPr>
            <a:picLocks noChangeAspect="1" noChangeArrowheads="1"/>
          </p:cNvPicPr>
          <p:nvPr/>
        </p:nvPicPr>
        <p:blipFill>
          <a:blip r:embed="rId5" cstate="print"/>
          <a:srcRect l="8076"/>
          <a:stretch>
            <a:fillRect/>
          </a:stretch>
        </p:blipFill>
        <p:spPr bwMode="auto">
          <a:xfrm>
            <a:off x="6662738" y="3681413"/>
            <a:ext cx="1887537" cy="2054225"/>
          </a:xfrm>
          <a:prstGeom prst="rect">
            <a:avLst/>
          </a:prstGeom>
          <a:noFill/>
          <a:ln w="12700" algn="ctr">
            <a:noFill/>
            <a:miter lim="800000"/>
            <a:headEnd/>
            <a:tailEnd/>
          </a:ln>
        </p:spPr>
      </p:pic>
      <p:pic>
        <p:nvPicPr>
          <p:cNvPr id="1258503" name="Picture 8"/>
          <p:cNvPicPr>
            <a:picLocks noChangeAspect="1" noChangeArrowheads="1"/>
          </p:cNvPicPr>
          <p:nvPr/>
        </p:nvPicPr>
        <p:blipFill>
          <a:blip r:embed="rId6" cstate="print"/>
          <a:srcRect/>
          <a:stretch>
            <a:fillRect/>
          </a:stretch>
        </p:blipFill>
        <p:spPr bwMode="auto">
          <a:xfrm>
            <a:off x="625475" y="3665538"/>
            <a:ext cx="2008188" cy="2038350"/>
          </a:xfrm>
          <a:prstGeom prst="rect">
            <a:avLst/>
          </a:prstGeom>
          <a:noFill/>
          <a:ln w="12700" algn="ctr">
            <a:noFill/>
            <a:miter lim="800000"/>
            <a:headEnd/>
            <a:tailEnd/>
          </a:ln>
        </p:spPr>
      </p:pic>
      <p:pic>
        <p:nvPicPr>
          <p:cNvPr id="1258504" name="Picture 9"/>
          <p:cNvPicPr>
            <a:picLocks noChangeAspect="1" noChangeArrowheads="1"/>
          </p:cNvPicPr>
          <p:nvPr/>
        </p:nvPicPr>
        <p:blipFill>
          <a:blip r:embed="rId7" cstate="print"/>
          <a:srcRect/>
          <a:stretch>
            <a:fillRect/>
          </a:stretch>
        </p:blipFill>
        <p:spPr bwMode="auto">
          <a:xfrm>
            <a:off x="3063875" y="3462338"/>
            <a:ext cx="1060450" cy="2730500"/>
          </a:xfrm>
          <a:prstGeom prst="rect">
            <a:avLst/>
          </a:prstGeom>
          <a:noFill/>
          <a:ln w="12700" algn="ctr">
            <a:noFill/>
            <a:miter lim="800000"/>
            <a:headEnd/>
            <a:tailEnd/>
          </a:ln>
        </p:spPr>
      </p:pic>
      <p:pic>
        <p:nvPicPr>
          <p:cNvPr id="1258505" name="Picture 10"/>
          <p:cNvPicPr>
            <a:picLocks noChangeAspect="1" noChangeArrowheads="1"/>
          </p:cNvPicPr>
          <p:nvPr/>
        </p:nvPicPr>
        <p:blipFill>
          <a:blip r:embed="rId8" cstate="print">
            <a:lum bright="10000" contrast="7000"/>
          </a:blip>
          <a:srcRect/>
          <a:stretch>
            <a:fillRect/>
          </a:stretch>
        </p:blipFill>
        <p:spPr bwMode="auto">
          <a:xfrm>
            <a:off x="4379913" y="3446463"/>
            <a:ext cx="1041400" cy="2811462"/>
          </a:xfrm>
          <a:prstGeom prst="rect">
            <a:avLst/>
          </a:prstGeom>
          <a:noFill/>
          <a:ln w="12700" algn="ctr">
            <a:noFill/>
            <a:miter lim="800000"/>
            <a:headEnd/>
            <a:tailEnd/>
          </a:ln>
        </p:spPr>
      </p:pic>
      <p:pic>
        <p:nvPicPr>
          <p:cNvPr id="1258507" name="Picture 12"/>
          <p:cNvPicPr>
            <a:picLocks noChangeAspect="1" noChangeArrowheads="1"/>
          </p:cNvPicPr>
          <p:nvPr/>
        </p:nvPicPr>
        <p:blipFill>
          <a:blip r:embed="rId9" cstate="print"/>
          <a:srcRect/>
          <a:stretch>
            <a:fillRect/>
          </a:stretch>
        </p:blipFill>
        <p:spPr bwMode="auto">
          <a:xfrm>
            <a:off x="2867025" y="881063"/>
            <a:ext cx="3267075" cy="2454275"/>
          </a:xfrm>
          <a:prstGeom prst="rect">
            <a:avLst/>
          </a:prstGeom>
          <a:noFill/>
          <a:ln w="12700" algn="ctr">
            <a:noFill/>
            <a:miter lim="800000"/>
            <a:headEnd/>
            <a:tailEnd/>
          </a:ln>
        </p:spPr>
      </p:pic>
      <p:sp>
        <p:nvSpPr>
          <p:cNvPr id="13" name="Foliennummernplatzhalter 12"/>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2</a:t>
            </a:fld>
            <a:endParaRPr lang="en-US" b="1" dirty="0">
              <a:solidFill>
                <a:srgbClr val="FFFFFF"/>
              </a:solidFill>
            </a:endParaRPr>
          </a:p>
        </p:txBody>
      </p:sp>
      <p:pic>
        <p:nvPicPr>
          <p:cNvPr id="1390596" name="Picture 4" descr="http://www.berufsbekleidung-lehmann.de/catalog/images/08370.2008.gif"/>
          <p:cNvPicPr>
            <a:picLocks noChangeAspect="1" noChangeArrowheads="1"/>
          </p:cNvPicPr>
          <p:nvPr/>
        </p:nvPicPr>
        <p:blipFill>
          <a:blip r:embed="rId10" cstate="print">
            <a:lum bright="-4000" contrast="4000"/>
          </a:blip>
          <a:srcRect l="35906" t="7559" r="35906" b="4724"/>
          <a:stretch>
            <a:fillRect/>
          </a:stretch>
        </p:blipFill>
        <p:spPr bwMode="auto">
          <a:xfrm>
            <a:off x="5521671" y="3460750"/>
            <a:ext cx="891020" cy="2772617"/>
          </a:xfrm>
          <a:prstGeom prst="rect">
            <a:avLst/>
          </a:prstGeom>
          <a:noFill/>
        </p:spPr>
      </p:pic>
    </p:spTree>
    <p:extLst>
      <p:ext uri="{BB962C8B-B14F-4D97-AF65-F5344CB8AC3E}">
        <p14:creationId xmlns:p14="http://schemas.microsoft.com/office/powerpoint/2010/main" val="427332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S1/S2 waste disposal</a:t>
            </a:r>
            <a:endParaRPr lang="en-US" sz="3600" b="1" dirty="0">
              <a:solidFill>
                <a:srgbClr val="008080"/>
              </a:solidFill>
              <a:latin typeface="Calibri" pitchFamily="34" charset="0"/>
            </a:endParaRPr>
          </a:p>
        </p:txBody>
      </p:sp>
      <p:sp>
        <p:nvSpPr>
          <p:cNvPr id="1288195" name="Rectangle 3"/>
          <p:cNvSpPr>
            <a:spLocks noChangeArrowheads="1"/>
          </p:cNvSpPr>
          <p:nvPr/>
        </p:nvSpPr>
        <p:spPr bwMode="auto">
          <a:xfrm>
            <a:off x="467544" y="889000"/>
            <a:ext cx="8280920" cy="5172075"/>
          </a:xfrm>
          <a:prstGeom prst="rect">
            <a:avLst/>
          </a:prstGeom>
          <a:noFill/>
          <a:ln w="9525">
            <a:noFill/>
            <a:miter lim="800000"/>
            <a:headEnd/>
            <a:tailEnd/>
          </a:ln>
        </p:spPr>
        <p:txBody>
          <a:bodyPr>
            <a:noAutofit/>
          </a:bodyPr>
          <a:lstStyle/>
          <a:p>
            <a:pPr marL="342900" indent="-254000" eaLnBrk="0" fontAlgn="base" hangingPunct="0">
              <a:spcBef>
                <a:spcPct val="0"/>
              </a:spcBef>
              <a:spcAft>
                <a:spcPct val="30000"/>
              </a:spcAft>
              <a:buClr>
                <a:srgbClr val="000000"/>
              </a:buClr>
              <a:buFontTx/>
              <a:buChar char="•"/>
            </a:pPr>
            <a:r>
              <a:rPr lang="en-US" sz="2000" b="1" dirty="0" smtClean="0">
                <a:solidFill>
                  <a:srgbClr val="000000"/>
                </a:solidFill>
                <a:latin typeface="Calibri" pitchFamily="34" charset="0"/>
              </a:rPr>
              <a:t>Particularly TC-waste, viral or bacterial waste</a:t>
            </a:r>
          </a:p>
          <a:p>
            <a:pPr marL="342900" indent="-254000" eaLnBrk="0" fontAlgn="base" hangingPunct="0">
              <a:spcBef>
                <a:spcPct val="0"/>
              </a:spcBef>
              <a:spcAft>
                <a:spcPct val="30000"/>
              </a:spcAft>
              <a:buClr>
                <a:srgbClr val="000000"/>
              </a:buClr>
              <a:buFontTx/>
              <a:buChar char="•"/>
            </a:pPr>
            <a:r>
              <a:rPr lang="en-US" sz="2000" b="1" dirty="0" smtClean="0">
                <a:latin typeface="Calibri" pitchFamily="34" charset="0"/>
              </a:rPr>
              <a:t>Treat liquid waste from human material with </a:t>
            </a:r>
            <a:r>
              <a:rPr lang="en-US" sz="2000" b="1" dirty="0" err="1" smtClean="0">
                <a:latin typeface="Calibri" pitchFamily="34" charset="0"/>
              </a:rPr>
              <a:t>Korsolex</a:t>
            </a:r>
            <a:r>
              <a:rPr lang="en-US" sz="2000" b="1" dirty="0" smtClean="0">
                <a:latin typeface="Calibri" pitchFamily="34" charset="0"/>
              </a:rPr>
              <a:t> (1%) and NaOH</a:t>
            </a:r>
          </a:p>
          <a:p>
            <a:pPr marL="342900" indent="-254000" eaLnBrk="0" fontAlgn="base" hangingPunct="0">
              <a:spcBef>
                <a:spcPct val="0"/>
              </a:spcBef>
              <a:spcAft>
                <a:spcPct val="30000"/>
              </a:spcAft>
              <a:buClr>
                <a:srgbClr val="000000"/>
              </a:buClr>
              <a:buFontTx/>
              <a:buChar char="•"/>
            </a:pPr>
            <a:r>
              <a:rPr lang="en-US" sz="2000" b="1" dirty="0" smtClean="0">
                <a:latin typeface="Calibri" pitchFamily="34" charset="0"/>
              </a:rPr>
              <a:t>Collect all liquid waste in collection bottle daily</a:t>
            </a:r>
          </a:p>
          <a:p>
            <a:pPr marL="342900" indent="-254000" eaLnBrk="0" fontAlgn="base" hangingPunct="0">
              <a:spcBef>
                <a:spcPct val="0"/>
              </a:spcBef>
              <a:spcAft>
                <a:spcPct val="30000"/>
              </a:spcAft>
              <a:buClr>
                <a:srgbClr val="000000"/>
              </a:buClr>
              <a:buFontTx/>
              <a:buChar char="•"/>
            </a:pPr>
            <a:r>
              <a:rPr lang="en-US" sz="2000" b="1" dirty="0" smtClean="0">
                <a:latin typeface="Calibri" pitchFamily="34" charset="0"/>
              </a:rPr>
              <a:t>Autoclave all waste from human tissues (blood and skin cells) and from genetically altered mice</a:t>
            </a:r>
          </a:p>
          <a:p>
            <a:pPr marL="800100" lvl="1" indent="-254000" eaLnBrk="0" fontAlgn="base" hangingPunct="0">
              <a:spcBef>
                <a:spcPct val="0"/>
              </a:spcBef>
              <a:spcAft>
                <a:spcPct val="30000"/>
              </a:spcAft>
              <a:buClr>
                <a:srgbClr val="000000"/>
              </a:buClr>
              <a:buFontTx/>
              <a:buChar char="•"/>
            </a:pPr>
            <a:r>
              <a:rPr lang="en-US" sz="2000" b="1" dirty="0" smtClean="0">
                <a:latin typeface="Calibri" pitchFamily="34" charset="0"/>
              </a:rPr>
              <a:t>Use </a:t>
            </a:r>
            <a:r>
              <a:rPr lang="en-US" sz="2000" b="1" dirty="0" err="1" smtClean="0">
                <a:latin typeface="Calibri" pitchFamily="34" charset="0"/>
              </a:rPr>
              <a:t>autoclavable</a:t>
            </a:r>
            <a:r>
              <a:rPr lang="en-US" sz="2000" b="1" dirty="0" smtClean="0">
                <a:latin typeface="Calibri" pitchFamily="34" charset="0"/>
              </a:rPr>
              <a:t> bins</a:t>
            </a:r>
          </a:p>
          <a:p>
            <a:pPr marL="800100" lvl="1" indent="-254000" eaLnBrk="0" fontAlgn="base" hangingPunct="0">
              <a:spcBef>
                <a:spcPct val="0"/>
              </a:spcBef>
              <a:spcAft>
                <a:spcPct val="30000"/>
              </a:spcAft>
              <a:buClr>
                <a:srgbClr val="000000"/>
              </a:buClr>
              <a:buFontTx/>
              <a:buChar char="•"/>
            </a:pPr>
            <a:endParaRPr lang="en-US" sz="2000" b="1" dirty="0" smtClean="0">
              <a:latin typeface="Calibri" pitchFamily="34" charset="0"/>
            </a:endParaRPr>
          </a:p>
          <a:p>
            <a:pPr marL="342900" indent="-254000" eaLnBrk="0" fontAlgn="base" hangingPunct="0">
              <a:spcBef>
                <a:spcPct val="0"/>
              </a:spcBef>
              <a:spcAft>
                <a:spcPct val="30000"/>
              </a:spcAft>
              <a:buClr>
                <a:srgbClr val="000000"/>
              </a:buClr>
              <a:buFontTx/>
              <a:buChar char="•"/>
            </a:pPr>
            <a:r>
              <a:rPr lang="en-US" sz="2000" b="1" dirty="0" smtClean="0">
                <a:latin typeface="Calibri" pitchFamily="34" charset="0"/>
              </a:rPr>
              <a:t>Use designated hoods for your work – minimize cross contamination</a:t>
            </a:r>
          </a:p>
          <a:p>
            <a:pPr marL="342900" indent="-254000" eaLnBrk="0" fontAlgn="base" hangingPunct="0">
              <a:spcBef>
                <a:spcPct val="0"/>
              </a:spcBef>
              <a:spcAft>
                <a:spcPct val="30000"/>
              </a:spcAft>
              <a:buClr>
                <a:srgbClr val="000000"/>
              </a:buClr>
              <a:buFontTx/>
              <a:buChar char="•"/>
            </a:pPr>
            <a:r>
              <a:rPr lang="en-US" sz="2000" b="1" dirty="0" smtClean="0">
                <a:latin typeface="Calibri" pitchFamily="34" charset="0"/>
              </a:rPr>
              <a:t>Separate harmless waste from S1/S2 waste to minimize autoclave waste </a:t>
            </a:r>
          </a:p>
          <a:p>
            <a:pPr marL="342900" indent="-254000" eaLnBrk="0" fontAlgn="base" hangingPunct="0">
              <a:spcBef>
                <a:spcPct val="0"/>
              </a:spcBef>
              <a:spcAft>
                <a:spcPct val="30000"/>
              </a:spcAft>
              <a:buClr>
                <a:srgbClr val="000000"/>
              </a:buClr>
              <a:buFontTx/>
              <a:buChar char="•"/>
            </a:pPr>
            <a:endParaRPr lang="en-US" sz="2000" b="1" dirty="0" smtClean="0">
              <a:latin typeface="Calibri" pitchFamily="34" charset="0"/>
            </a:endParaRPr>
          </a:p>
          <a:p>
            <a:pPr marL="342900" indent="-254000" eaLnBrk="0" fontAlgn="base" hangingPunct="0">
              <a:spcBef>
                <a:spcPct val="0"/>
              </a:spcBef>
              <a:spcAft>
                <a:spcPct val="30000"/>
              </a:spcAft>
              <a:buClr>
                <a:srgbClr val="000000"/>
              </a:buClr>
              <a:buFontTx/>
              <a:buChar char="•"/>
            </a:pPr>
            <a:r>
              <a:rPr lang="en-US" sz="2000" b="1" dirty="0" smtClean="0">
                <a:latin typeface="Calibri" pitchFamily="34" charset="0"/>
              </a:rPr>
              <a:t>Implement a log book for all S1 and S2 work</a:t>
            </a:r>
            <a:endParaRPr lang="en-US" sz="2000" b="1" dirty="0" smtClean="0">
              <a:latin typeface="Calibri" pitchFamily="34" charset="0"/>
            </a:endParaRPr>
          </a:p>
        </p:txBody>
      </p:sp>
      <p:sp>
        <p:nvSpPr>
          <p:cNvPr id="7" name="Foliennummernplatzhalter 6"/>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20</a:t>
            </a:fld>
            <a:endParaRPr lang="en-US" b="1" dirty="0">
              <a:solidFill>
                <a:srgbClr val="FFFFFF"/>
              </a:solidFill>
            </a:endParaRPr>
          </a:p>
        </p:txBody>
      </p:sp>
    </p:spTree>
    <p:extLst>
      <p:ext uri="{BB962C8B-B14F-4D97-AF65-F5344CB8AC3E}">
        <p14:creationId xmlns:p14="http://schemas.microsoft.com/office/powerpoint/2010/main" val="168091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Text Box 2"/>
          <p:cNvSpPr txBox="1">
            <a:spLocks noChangeArrowheads="1"/>
          </p:cNvSpPr>
          <p:nvPr/>
        </p:nvSpPr>
        <p:spPr bwMode="auto">
          <a:xfrm>
            <a:off x="0" y="225425"/>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Disposal of lab chemicals</a:t>
            </a:r>
            <a:endParaRPr lang="en-US" sz="3600" b="1" dirty="0">
              <a:solidFill>
                <a:srgbClr val="008080"/>
              </a:solidFill>
              <a:latin typeface="Calibri" pitchFamily="34" charset="0"/>
            </a:endParaRPr>
          </a:p>
        </p:txBody>
      </p:sp>
      <p:pic>
        <p:nvPicPr>
          <p:cNvPr id="1290243" name="Picture 3"/>
          <p:cNvPicPr>
            <a:picLocks noChangeAspect="1" noChangeArrowheads="1"/>
          </p:cNvPicPr>
          <p:nvPr/>
        </p:nvPicPr>
        <p:blipFill>
          <a:blip r:embed="rId2" cstate="print"/>
          <a:srcRect/>
          <a:stretch>
            <a:fillRect/>
          </a:stretch>
        </p:blipFill>
        <p:spPr bwMode="auto">
          <a:xfrm>
            <a:off x="622300" y="1163638"/>
            <a:ext cx="3074988" cy="969962"/>
          </a:xfrm>
          <a:prstGeom prst="rect">
            <a:avLst/>
          </a:prstGeom>
          <a:noFill/>
          <a:ln w="9525">
            <a:solidFill>
              <a:schemeClr val="tx1"/>
            </a:solidFill>
            <a:miter lim="800000"/>
            <a:headEnd/>
            <a:tailEnd/>
          </a:ln>
        </p:spPr>
      </p:pic>
      <p:pic>
        <p:nvPicPr>
          <p:cNvPr id="1290244" name="Picture 4"/>
          <p:cNvPicPr>
            <a:picLocks noChangeAspect="1" noChangeArrowheads="1"/>
          </p:cNvPicPr>
          <p:nvPr/>
        </p:nvPicPr>
        <p:blipFill>
          <a:blip r:embed="rId3" cstate="print"/>
          <a:srcRect/>
          <a:stretch>
            <a:fillRect/>
          </a:stretch>
        </p:blipFill>
        <p:spPr bwMode="auto">
          <a:xfrm>
            <a:off x="5894388" y="2941638"/>
            <a:ext cx="2589212" cy="977900"/>
          </a:xfrm>
          <a:prstGeom prst="rect">
            <a:avLst/>
          </a:prstGeom>
          <a:noFill/>
          <a:ln w="9525">
            <a:solidFill>
              <a:schemeClr val="tx1"/>
            </a:solidFill>
            <a:miter lim="800000"/>
            <a:headEnd/>
            <a:tailEnd/>
          </a:ln>
        </p:spPr>
      </p:pic>
      <p:pic>
        <p:nvPicPr>
          <p:cNvPr id="1290245" name="Picture 5"/>
          <p:cNvPicPr>
            <a:picLocks noChangeAspect="1" noChangeArrowheads="1"/>
          </p:cNvPicPr>
          <p:nvPr/>
        </p:nvPicPr>
        <p:blipFill>
          <a:blip r:embed="rId4" cstate="print"/>
          <a:srcRect/>
          <a:stretch>
            <a:fillRect/>
          </a:stretch>
        </p:blipFill>
        <p:spPr bwMode="auto">
          <a:xfrm rot="-2706150">
            <a:off x="4012406" y="1126332"/>
            <a:ext cx="1131887" cy="1123950"/>
          </a:xfrm>
          <a:prstGeom prst="rect">
            <a:avLst/>
          </a:prstGeom>
          <a:noFill/>
          <a:ln w="9525">
            <a:noFill/>
            <a:miter lim="800000"/>
            <a:headEnd/>
            <a:tailEnd/>
          </a:ln>
        </p:spPr>
      </p:pic>
      <p:pic>
        <p:nvPicPr>
          <p:cNvPr id="1290246" name="Picture 6"/>
          <p:cNvPicPr>
            <a:picLocks noChangeAspect="1" noChangeArrowheads="1"/>
          </p:cNvPicPr>
          <p:nvPr/>
        </p:nvPicPr>
        <p:blipFill>
          <a:blip r:embed="rId5" cstate="print"/>
          <a:srcRect/>
          <a:stretch>
            <a:fillRect/>
          </a:stretch>
        </p:blipFill>
        <p:spPr bwMode="auto">
          <a:xfrm>
            <a:off x="5403850" y="1171575"/>
            <a:ext cx="3074988" cy="969963"/>
          </a:xfrm>
          <a:prstGeom prst="rect">
            <a:avLst/>
          </a:prstGeom>
          <a:noFill/>
          <a:ln w="9525">
            <a:solidFill>
              <a:schemeClr val="tx1"/>
            </a:solidFill>
            <a:miter lim="800000"/>
            <a:headEnd/>
            <a:tailEnd/>
          </a:ln>
        </p:spPr>
      </p:pic>
      <p:pic>
        <p:nvPicPr>
          <p:cNvPr id="1290247" name="Picture 7"/>
          <p:cNvPicPr>
            <a:picLocks noChangeAspect="1" noChangeArrowheads="1"/>
          </p:cNvPicPr>
          <p:nvPr/>
        </p:nvPicPr>
        <p:blipFill>
          <a:blip r:embed="rId6" cstate="print"/>
          <a:srcRect/>
          <a:stretch>
            <a:fillRect/>
          </a:stretch>
        </p:blipFill>
        <p:spPr bwMode="auto">
          <a:xfrm rot="-2719210">
            <a:off x="3928269" y="2902744"/>
            <a:ext cx="1131887" cy="1127125"/>
          </a:xfrm>
          <a:prstGeom prst="rect">
            <a:avLst/>
          </a:prstGeom>
          <a:noFill/>
          <a:ln w="9525">
            <a:noFill/>
            <a:miter lim="800000"/>
            <a:headEnd/>
            <a:tailEnd/>
          </a:ln>
        </p:spPr>
      </p:pic>
      <p:pic>
        <p:nvPicPr>
          <p:cNvPr id="1290248" name="Picture 8"/>
          <p:cNvPicPr>
            <a:picLocks noChangeAspect="1" noChangeArrowheads="1"/>
          </p:cNvPicPr>
          <p:nvPr/>
        </p:nvPicPr>
        <p:blipFill>
          <a:blip r:embed="rId7" cstate="print"/>
          <a:srcRect/>
          <a:stretch>
            <a:fillRect/>
          </a:stretch>
        </p:blipFill>
        <p:spPr bwMode="auto">
          <a:xfrm>
            <a:off x="622300" y="2925763"/>
            <a:ext cx="2589213" cy="1019175"/>
          </a:xfrm>
          <a:prstGeom prst="rect">
            <a:avLst/>
          </a:prstGeom>
          <a:noFill/>
          <a:ln w="9525">
            <a:solidFill>
              <a:schemeClr val="tx1"/>
            </a:solidFill>
            <a:miter lim="800000"/>
            <a:headEnd/>
            <a:tailEnd/>
          </a:ln>
        </p:spPr>
      </p:pic>
      <p:pic>
        <p:nvPicPr>
          <p:cNvPr id="1290249" name="Picture 9"/>
          <p:cNvPicPr>
            <a:picLocks noChangeAspect="1" noChangeArrowheads="1"/>
          </p:cNvPicPr>
          <p:nvPr/>
        </p:nvPicPr>
        <p:blipFill>
          <a:blip r:embed="rId8" cstate="print"/>
          <a:srcRect/>
          <a:stretch>
            <a:fillRect/>
          </a:stretch>
        </p:blipFill>
        <p:spPr bwMode="auto">
          <a:xfrm rot="2619780">
            <a:off x="3932238" y="4779963"/>
            <a:ext cx="1133475" cy="1122362"/>
          </a:xfrm>
          <a:prstGeom prst="rect">
            <a:avLst/>
          </a:prstGeom>
          <a:noFill/>
          <a:ln w="9525">
            <a:solidFill>
              <a:schemeClr val="tx1"/>
            </a:solidFill>
            <a:miter lim="800000"/>
            <a:headEnd/>
            <a:tailEnd/>
          </a:ln>
        </p:spPr>
      </p:pic>
      <p:pic>
        <p:nvPicPr>
          <p:cNvPr id="1290250" name="Picture 10"/>
          <p:cNvPicPr>
            <a:picLocks noChangeAspect="1" noChangeArrowheads="1"/>
          </p:cNvPicPr>
          <p:nvPr/>
        </p:nvPicPr>
        <p:blipFill>
          <a:blip r:embed="rId9" cstate="print"/>
          <a:srcRect/>
          <a:stretch>
            <a:fillRect/>
          </a:stretch>
        </p:blipFill>
        <p:spPr bwMode="auto">
          <a:xfrm>
            <a:off x="622300" y="4803775"/>
            <a:ext cx="2749550" cy="976313"/>
          </a:xfrm>
          <a:prstGeom prst="rect">
            <a:avLst/>
          </a:prstGeom>
          <a:noFill/>
          <a:ln w="9525">
            <a:solidFill>
              <a:schemeClr val="tx1"/>
            </a:solidFill>
            <a:miter lim="800000"/>
            <a:headEnd/>
            <a:tailEnd/>
          </a:ln>
        </p:spPr>
      </p:pic>
      <p:sp>
        <p:nvSpPr>
          <p:cNvPr id="13" name="Foliennummernplatzhalter 12"/>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21</a:t>
            </a:fld>
            <a:endParaRPr lang="en-US" b="1" dirty="0">
              <a:solidFill>
                <a:srgbClr val="FFFFFF"/>
              </a:solidFill>
            </a:endParaRPr>
          </a:p>
        </p:txBody>
      </p:sp>
    </p:spTree>
    <p:extLst>
      <p:ext uri="{BB962C8B-B14F-4D97-AF65-F5344CB8AC3E}">
        <p14:creationId xmlns:p14="http://schemas.microsoft.com/office/powerpoint/2010/main" val="2152903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Text Box 2"/>
          <p:cNvSpPr txBox="1">
            <a:spLocks noChangeArrowheads="1"/>
          </p:cNvSpPr>
          <p:nvPr/>
        </p:nvSpPr>
        <p:spPr bwMode="auto">
          <a:xfrm>
            <a:off x="0" y="225425"/>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Further resources</a:t>
            </a:r>
            <a:endParaRPr lang="en-US" sz="3600" b="1" dirty="0">
              <a:solidFill>
                <a:srgbClr val="008080"/>
              </a:solidFill>
              <a:latin typeface="Calibri" pitchFamily="34" charset="0"/>
            </a:endParaRPr>
          </a:p>
        </p:txBody>
      </p:sp>
      <p:sp>
        <p:nvSpPr>
          <p:cNvPr id="13" name="Foliennummernplatzhalter 12"/>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22</a:t>
            </a:fld>
            <a:endParaRPr lang="en-US" b="1" dirty="0">
              <a:solidFill>
                <a:srgbClr val="FFFFFF"/>
              </a:solidFill>
            </a:endParaRPr>
          </a:p>
        </p:txBody>
      </p:sp>
      <p:pic>
        <p:nvPicPr>
          <p:cNvPr id="2" name="Picture 1" descr="Screen shot 2015-10-09 at 6.4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836712"/>
            <a:ext cx="8676456" cy="5433180"/>
          </a:xfrm>
          <a:prstGeom prst="rect">
            <a:avLst/>
          </a:prstGeom>
        </p:spPr>
      </p:pic>
    </p:spTree>
    <p:extLst>
      <p:ext uri="{BB962C8B-B14F-4D97-AF65-F5344CB8AC3E}">
        <p14:creationId xmlns:p14="http://schemas.microsoft.com/office/powerpoint/2010/main" val="4117622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ChangeArrowheads="1"/>
          </p:cNvSpPr>
          <p:nvPr/>
        </p:nvSpPr>
        <p:spPr bwMode="auto">
          <a:xfrm>
            <a:off x="-20638" y="285750"/>
            <a:ext cx="9142413" cy="487363"/>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200" b="1" dirty="0" smtClean="0">
                <a:solidFill>
                  <a:srgbClr val="008080"/>
                </a:solidFill>
                <a:latin typeface="Calibri" pitchFamily="34" charset="0"/>
              </a:rPr>
              <a:t>Safety features in all lab spaces (e.g. tissue culture, flow room and the animal facility)</a:t>
            </a:r>
            <a:endParaRPr lang="en-US" sz="3200" b="1" dirty="0">
              <a:solidFill>
                <a:srgbClr val="008080"/>
              </a:solidFill>
              <a:latin typeface="Calibri" pitchFamily="34" charset="0"/>
            </a:endParaRPr>
          </a:p>
        </p:txBody>
      </p:sp>
      <p:sp>
        <p:nvSpPr>
          <p:cNvPr id="83" name="Foliennummernplatzhalter 82"/>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23</a:t>
            </a:fld>
            <a:endParaRPr lang="en-US" b="1" dirty="0">
              <a:solidFill>
                <a:srgbClr val="FFFFFF"/>
              </a:solidFill>
            </a:endParaRPr>
          </a:p>
        </p:txBody>
      </p:sp>
      <p:sp>
        <p:nvSpPr>
          <p:cNvPr id="82" name="Rectangle 3"/>
          <p:cNvSpPr>
            <a:spLocks noChangeArrowheads="1"/>
          </p:cNvSpPr>
          <p:nvPr/>
        </p:nvSpPr>
        <p:spPr bwMode="auto">
          <a:xfrm>
            <a:off x="195262" y="1444997"/>
            <a:ext cx="8913242" cy="4360267"/>
          </a:xfrm>
          <a:prstGeom prst="rect">
            <a:avLst/>
          </a:prstGeom>
          <a:noFill/>
          <a:ln w="9525">
            <a:noFill/>
            <a:miter lim="800000"/>
            <a:headEnd/>
            <a:tailEnd/>
          </a:ln>
        </p:spPr>
        <p:txBody>
          <a:bodyPr>
            <a:noAutofit/>
          </a:bodyPr>
          <a:lstStyle/>
          <a:p>
            <a:pPr marL="342900" indent="-254000" eaLnBrk="0" fontAlgn="base" hangingPunct="0">
              <a:spcBef>
                <a:spcPct val="0"/>
              </a:spcBef>
              <a:spcAft>
                <a:spcPct val="30000"/>
              </a:spcAft>
              <a:buClr>
                <a:srgbClr val="000000"/>
              </a:buClr>
              <a:buFontTx/>
              <a:buChar char="•"/>
            </a:pPr>
            <a:r>
              <a:rPr lang="en-US" sz="2000" b="1" dirty="0" smtClean="0">
                <a:solidFill>
                  <a:srgbClr val="000000"/>
                </a:solidFill>
                <a:latin typeface="Calibri" pitchFamily="34" charset="0"/>
              </a:rPr>
              <a:t>Familiarize yourself with the safety features of every work environment</a:t>
            </a:r>
          </a:p>
          <a:p>
            <a:pPr marL="800100" lvl="1" indent="-254000" eaLnBrk="0" fontAlgn="base" hangingPunct="0">
              <a:spcBef>
                <a:spcPct val="0"/>
              </a:spcBef>
              <a:spcAft>
                <a:spcPct val="30000"/>
              </a:spcAft>
              <a:buClr>
                <a:srgbClr val="000000"/>
              </a:buClr>
              <a:buFontTx/>
              <a:buChar char="•"/>
            </a:pPr>
            <a:r>
              <a:rPr lang="en-US" sz="2000" b="1" dirty="0" smtClean="0">
                <a:solidFill>
                  <a:srgbClr val="000000"/>
                </a:solidFill>
                <a:latin typeface="Calibri" pitchFamily="34" charset="0"/>
              </a:rPr>
              <a:t>Where are the next emergency exits? (You always want to know two routes)</a:t>
            </a:r>
          </a:p>
          <a:p>
            <a:pPr marL="800100" lvl="1" indent="-254000" eaLnBrk="0" fontAlgn="base" hangingPunct="0">
              <a:spcBef>
                <a:spcPct val="0"/>
              </a:spcBef>
              <a:spcAft>
                <a:spcPct val="30000"/>
              </a:spcAft>
              <a:buClr>
                <a:srgbClr val="000000"/>
              </a:buClr>
              <a:buFontTx/>
              <a:buChar char="•"/>
            </a:pPr>
            <a:r>
              <a:rPr lang="en-US" sz="2000" b="1" dirty="0" smtClean="0">
                <a:solidFill>
                  <a:srgbClr val="000000"/>
                </a:solidFill>
                <a:latin typeface="Calibri" pitchFamily="34" charset="0"/>
              </a:rPr>
              <a:t>Where are eye flush and first aid kits?</a:t>
            </a:r>
          </a:p>
          <a:p>
            <a:pPr marL="800100" lvl="1" indent="-254000" eaLnBrk="0" fontAlgn="base" hangingPunct="0">
              <a:spcBef>
                <a:spcPct val="0"/>
              </a:spcBef>
              <a:spcAft>
                <a:spcPct val="30000"/>
              </a:spcAft>
              <a:buClr>
                <a:srgbClr val="000000"/>
              </a:buClr>
              <a:buFontTx/>
              <a:buChar char="•"/>
            </a:pPr>
            <a:r>
              <a:rPr lang="en-US" sz="2000" b="1" dirty="0" smtClean="0">
                <a:solidFill>
                  <a:srgbClr val="000000"/>
                </a:solidFill>
                <a:latin typeface="Calibri" pitchFamily="34" charset="0"/>
              </a:rPr>
              <a:t>Where is the next fire extinguisher?</a:t>
            </a:r>
          </a:p>
          <a:p>
            <a:pPr marL="800100" lvl="1" indent="-254000" eaLnBrk="0" fontAlgn="base" hangingPunct="0">
              <a:spcBef>
                <a:spcPct val="0"/>
              </a:spcBef>
              <a:spcAft>
                <a:spcPct val="30000"/>
              </a:spcAft>
              <a:buClr>
                <a:srgbClr val="000000"/>
              </a:buClr>
              <a:buFontTx/>
              <a:buChar char="•"/>
            </a:pPr>
            <a:endParaRPr lang="en-US" sz="2000" b="1" dirty="0">
              <a:latin typeface="Calibri" pitchFamily="34" charset="0"/>
            </a:endParaRPr>
          </a:p>
        </p:txBody>
      </p:sp>
    </p:spTree>
    <p:extLst>
      <p:ext uri="{BB962C8B-B14F-4D97-AF65-F5344CB8AC3E}">
        <p14:creationId xmlns:p14="http://schemas.microsoft.com/office/powerpoint/2010/main" val="2161668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ChangeArrowheads="1"/>
          </p:cNvSpPr>
          <p:nvPr/>
        </p:nvSpPr>
        <p:spPr bwMode="auto">
          <a:xfrm>
            <a:off x="-20638" y="285750"/>
            <a:ext cx="9142413" cy="487363"/>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200" b="1" dirty="0" smtClean="0">
                <a:solidFill>
                  <a:srgbClr val="008080"/>
                </a:solidFill>
                <a:latin typeface="Calibri" pitchFamily="34" charset="0"/>
              </a:rPr>
              <a:t>Safety measurements in our lab</a:t>
            </a:r>
            <a:endParaRPr lang="en-US" sz="3200" b="1" dirty="0">
              <a:solidFill>
                <a:srgbClr val="008080"/>
              </a:solidFill>
              <a:latin typeface="Calibri" pitchFamily="34" charset="0"/>
            </a:endParaRPr>
          </a:p>
        </p:txBody>
      </p:sp>
      <p:pic>
        <p:nvPicPr>
          <p:cNvPr id="1291267" name="Picture 3"/>
          <p:cNvPicPr>
            <a:picLocks noChangeAspect="1" noChangeArrowheads="1"/>
          </p:cNvPicPr>
          <p:nvPr/>
        </p:nvPicPr>
        <p:blipFill>
          <a:blip r:embed="rId3" cstate="print">
            <a:lum bright="-10000" contrast="20000"/>
          </a:blip>
          <a:srcRect/>
          <a:stretch>
            <a:fillRect/>
          </a:stretch>
        </p:blipFill>
        <p:spPr bwMode="auto">
          <a:xfrm>
            <a:off x="874713" y="922338"/>
            <a:ext cx="7689850" cy="4772025"/>
          </a:xfrm>
          <a:prstGeom prst="rect">
            <a:avLst/>
          </a:prstGeom>
          <a:noFill/>
          <a:ln w="9525">
            <a:noFill/>
            <a:miter lim="800000"/>
            <a:headEnd/>
            <a:tailEnd/>
          </a:ln>
        </p:spPr>
      </p:pic>
      <p:sp>
        <p:nvSpPr>
          <p:cNvPr id="1291269" name="Text Box 5"/>
          <p:cNvSpPr txBox="1">
            <a:spLocks noChangeArrowheads="1"/>
          </p:cNvSpPr>
          <p:nvPr/>
        </p:nvSpPr>
        <p:spPr bwMode="auto">
          <a:xfrm>
            <a:off x="3908424" y="4794250"/>
            <a:ext cx="951607" cy="290934"/>
          </a:xfrm>
          <a:prstGeom prst="rect">
            <a:avLst/>
          </a:prstGeom>
          <a:noFill/>
          <a:ln w="9525">
            <a:noFill/>
            <a:miter lim="800000"/>
            <a:headEnd/>
            <a:tailEnd/>
          </a:ln>
        </p:spPr>
        <p:txBody>
          <a:bodyPr>
            <a:noAutofit/>
          </a:bodyPr>
          <a:lstStyle/>
          <a:p>
            <a:pPr fontAlgn="base">
              <a:spcBef>
                <a:spcPct val="0"/>
              </a:spcBef>
              <a:spcAft>
                <a:spcPct val="0"/>
              </a:spcAft>
            </a:pPr>
            <a:r>
              <a:rPr lang="en-US" sz="1400" b="1" dirty="0" smtClean="0">
                <a:solidFill>
                  <a:srgbClr val="000000"/>
                </a:solidFill>
                <a:latin typeface="Arial" pitchFamily="34" charset="0"/>
              </a:rPr>
              <a:t>hallway</a:t>
            </a:r>
            <a:endParaRPr lang="en-US" sz="1400" b="1" dirty="0">
              <a:solidFill>
                <a:srgbClr val="000000"/>
              </a:solidFill>
              <a:latin typeface="Arial" pitchFamily="34" charset="0"/>
            </a:endParaRPr>
          </a:p>
        </p:txBody>
      </p:sp>
      <p:sp>
        <p:nvSpPr>
          <p:cNvPr id="1291273" name="Rectangle 9" descr="Gepunktetes Gitternetz"/>
          <p:cNvSpPr>
            <a:spLocks noChangeArrowheads="1"/>
          </p:cNvSpPr>
          <p:nvPr/>
        </p:nvSpPr>
        <p:spPr bwMode="auto">
          <a:xfrm>
            <a:off x="1654175" y="1733550"/>
            <a:ext cx="212725" cy="1979613"/>
          </a:xfrm>
          <a:prstGeom prst="rect">
            <a:avLst/>
          </a:prstGeom>
          <a:pattFill prst="dotGrid">
            <a:fgClr>
              <a:schemeClr val="accent1"/>
            </a:fgClr>
            <a:bgClr>
              <a:schemeClr val="bg1"/>
            </a:bgClr>
          </a:pattFill>
          <a:ln w="12700">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74" name="Rectangle 10" descr="Gepunktetes Gitternetz"/>
          <p:cNvSpPr>
            <a:spLocks noChangeArrowheads="1"/>
          </p:cNvSpPr>
          <p:nvPr/>
        </p:nvSpPr>
        <p:spPr bwMode="auto">
          <a:xfrm>
            <a:off x="3381375" y="1733550"/>
            <a:ext cx="565150" cy="1979613"/>
          </a:xfrm>
          <a:prstGeom prst="rect">
            <a:avLst/>
          </a:prstGeom>
          <a:pattFill prst="dotGrid">
            <a:fgClr>
              <a:schemeClr val="accent1"/>
            </a:fgClr>
            <a:bgClr>
              <a:schemeClr val="bg1"/>
            </a:bgClr>
          </a:pattFill>
          <a:ln w="12700">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75" name="Rectangle 11" descr="Gepunktetes Gitternetz"/>
          <p:cNvSpPr>
            <a:spLocks noChangeArrowheads="1"/>
          </p:cNvSpPr>
          <p:nvPr/>
        </p:nvSpPr>
        <p:spPr bwMode="auto">
          <a:xfrm>
            <a:off x="2344738" y="1733550"/>
            <a:ext cx="571500" cy="1979613"/>
          </a:xfrm>
          <a:prstGeom prst="rect">
            <a:avLst/>
          </a:prstGeom>
          <a:pattFill prst="dotGrid">
            <a:fgClr>
              <a:schemeClr val="accent1"/>
            </a:fgClr>
            <a:bgClr>
              <a:schemeClr val="bg1"/>
            </a:bgClr>
          </a:pattFill>
          <a:ln w="12700">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76" name="Rectangle 12" descr="Gepunktetes Gitternetz"/>
          <p:cNvSpPr>
            <a:spLocks noChangeArrowheads="1"/>
          </p:cNvSpPr>
          <p:nvPr/>
        </p:nvSpPr>
        <p:spPr bwMode="auto">
          <a:xfrm>
            <a:off x="4478338" y="1747838"/>
            <a:ext cx="555625" cy="1978025"/>
          </a:xfrm>
          <a:prstGeom prst="rect">
            <a:avLst/>
          </a:prstGeom>
          <a:pattFill prst="dotGrid">
            <a:fgClr>
              <a:schemeClr val="accent1"/>
            </a:fgClr>
            <a:bgClr>
              <a:schemeClr val="bg1"/>
            </a:bgClr>
          </a:pattFill>
          <a:ln w="12700">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77" name="Rectangle 13" descr="Gepunktetes Gitternetz"/>
          <p:cNvSpPr>
            <a:spLocks noChangeArrowheads="1"/>
          </p:cNvSpPr>
          <p:nvPr/>
        </p:nvSpPr>
        <p:spPr bwMode="auto">
          <a:xfrm>
            <a:off x="5534025" y="1747838"/>
            <a:ext cx="544513" cy="1979612"/>
          </a:xfrm>
          <a:prstGeom prst="rect">
            <a:avLst/>
          </a:prstGeom>
          <a:pattFill prst="dotGrid">
            <a:fgClr>
              <a:schemeClr val="accent1"/>
            </a:fgClr>
            <a:bgClr>
              <a:schemeClr val="bg1"/>
            </a:bgClr>
          </a:pattFill>
          <a:ln w="12700">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78" name="Rectangle 14" descr="Gepunktetes Gitternetz"/>
          <p:cNvSpPr>
            <a:spLocks noChangeArrowheads="1"/>
          </p:cNvSpPr>
          <p:nvPr/>
        </p:nvSpPr>
        <p:spPr bwMode="auto">
          <a:xfrm>
            <a:off x="6569075" y="1739900"/>
            <a:ext cx="550863" cy="1979613"/>
          </a:xfrm>
          <a:prstGeom prst="rect">
            <a:avLst/>
          </a:prstGeom>
          <a:pattFill prst="dotGrid">
            <a:fgClr>
              <a:schemeClr val="accent1"/>
            </a:fgClr>
            <a:bgClr>
              <a:schemeClr val="bg1"/>
            </a:bgClr>
          </a:pattFill>
          <a:ln w="12700">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79" name="Rectangle 15" descr="Gepunktetes Gitternetz"/>
          <p:cNvSpPr>
            <a:spLocks noChangeArrowheads="1"/>
          </p:cNvSpPr>
          <p:nvPr/>
        </p:nvSpPr>
        <p:spPr bwMode="auto">
          <a:xfrm rot="-132311">
            <a:off x="7754938" y="1754188"/>
            <a:ext cx="212725" cy="1979612"/>
          </a:xfrm>
          <a:prstGeom prst="rect">
            <a:avLst/>
          </a:prstGeom>
          <a:pattFill prst="dotGrid">
            <a:fgClr>
              <a:schemeClr val="accent1"/>
            </a:fgClr>
            <a:bgClr>
              <a:schemeClr val="bg1"/>
            </a:bgClr>
          </a:pattFill>
          <a:ln w="12700">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nvGrpSpPr>
          <p:cNvPr id="1291280" name="Group 16"/>
          <p:cNvGrpSpPr>
            <a:grpSpLocks/>
          </p:cNvGrpSpPr>
          <p:nvPr/>
        </p:nvGrpSpPr>
        <p:grpSpPr bwMode="auto">
          <a:xfrm>
            <a:off x="6591300" y="1733550"/>
            <a:ext cx="500063" cy="1979613"/>
            <a:chOff x="4190" y="1253"/>
            <a:chExt cx="328" cy="1247"/>
          </a:xfrm>
        </p:grpSpPr>
        <p:sp>
          <p:nvSpPr>
            <p:cNvPr id="1291281" name="Rectangle 17"/>
            <p:cNvSpPr>
              <a:spLocks noChangeArrowheads="1"/>
            </p:cNvSpPr>
            <p:nvPr/>
          </p:nvSpPr>
          <p:spPr bwMode="auto">
            <a:xfrm>
              <a:off x="4405" y="2358"/>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82" name="Rectangle 18"/>
            <p:cNvSpPr>
              <a:spLocks noChangeArrowheads="1"/>
            </p:cNvSpPr>
            <p:nvPr/>
          </p:nvSpPr>
          <p:spPr bwMode="auto">
            <a:xfrm>
              <a:off x="4190" y="1275"/>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83" name="Line 19"/>
            <p:cNvSpPr>
              <a:spLocks noChangeShapeType="1"/>
            </p:cNvSpPr>
            <p:nvPr/>
          </p:nvSpPr>
          <p:spPr bwMode="auto">
            <a:xfrm>
              <a:off x="4354" y="1253"/>
              <a:ext cx="0" cy="1247"/>
            </a:xfrm>
            <a:prstGeom prst="line">
              <a:avLst/>
            </a:prstGeom>
            <a:noFill/>
            <a:ln w="19050">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84" name="Rectangle 20"/>
            <p:cNvSpPr>
              <a:spLocks noChangeArrowheads="1"/>
            </p:cNvSpPr>
            <p:nvPr/>
          </p:nvSpPr>
          <p:spPr bwMode="auto">
            <a:xfrm>
              <a:off x="4273" y="1269"/>
              <a:ext cx="187" cy="102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285" name="Group 21"/>
          <p:cNvGrpSpPr>
            <a:grpSpLocks/>
          </p:cNvGrpSpPr>
          <p:nvPr/>
        </p:nvGrpSpPr>
        <p:grpSpPr bwMode="auto">
          <a:xfrm>
            <a:off x="5551488" y="1743075"/>
            <a:ext cx="498475" cy="1978025"/>
            <a:chOff x="4190" y="1253"/>
            <a:chExt cx="328" cy="1247"/>
          </a:xfrm>
        </p:grpSpPr>
        <p:sp>
          <p:nvSpPr>
            <p:cNvPr id="1291286" name="Rectangle 22"/>
            <p:cNvSpPr>
              <a:spLocks noChangeArrowheads="1"/>
            </p:cNvSpPr>
            <p:nvPr/>
          </p:nvSpPr>
          <p:spPr bwMode="auto">
            <a:xfrm>
              <a:off x="4405" y="2358"/>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87" name="Rectangle 23"/>
            <p:cNvSpPr>
              <a:spLocks noChangeArrowheads="1"/>
            </p:cNvSpPr>
            <p:nvPr/>
          </p:nvSpPr>
          <p:spPr bwMode="auto">
            <a:xfrm>
              <a:off x="4190" y="1275"/>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88" name="Line 24"/>
            <p:cNvSpPr>
              <a:spLocks noChangeShapeType="1"/>
            </p:cNvSpPr>
            <p:nvPr/>
          </p:nvSpPr>
          <p:spPr bwMode="auto">
            <a:xfrm>
              <a:off x="4354" y="1253"/>
              <a:ext cx="0" cy="1247"/>
            </a:xfrm>
            <a:prstGeom prst="line">
              <a:avLst/>
            </a:prstGeom>
            <a:noFill/>
            <a:ln w="19050">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89" name="Rectangle 25"/>
            <p:cNvSpPr>
              <a:spLocks noChangeArrowheads="1"/>
            </p:cNvSpPr>
            <p:nvPr/>
          </p:nvSpPr>
          <p:spPr bwMode="auto">
            <a:xfrm>
              <a:off x="4273" y="1269"/>
              <a:ext cx="187" cy="102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290" name="Group 26"/>
          <p:cNvGrpSpPr>
            <a:grpSpLocks/>
          </p:cNvGrpSpPr>
          <p:nvPr/>
        </p:nvGrpSpPr>
        <p:grpSpPr bwMode="auto">
          <a:xfrm>
            <a:off x="4502150" y="1743075"/>
            <a:ext cx="500063" cy="1978025"/>
            <a:chOff x="4190" y="1253"/>
            <a:chExt cx="328" cy="1247"/>
          </a:xfrm>
        </p:grpSpPr>
        <p:sp>
          <p:nvSpPr>
            <p:cNvPr id="1291291" name="Rectangle 27"/>
            <p:cNvSpPr>
              <a:spLocks noChangeArrowheads="1"/>
            </p:cNvSpPr>
            <p:nvPr/>
          </p:nvSpPr>
          <p:spPr bwMode="auto">
            <a:xfrm>
              <a:off x="4405" y="2358"/>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92" name="Rectangle 28"/>
            <p:cNvSpPr>
              <a:spLocks noChangeArrowheads="1"/>
            </p:cNvSpPr>
            <p:nvPr/>
          </p:nvSpPr>
          <p:spPr bwMode="auto">
            <a:xfrm>
              <a:off x="4190" y="1275"/>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93" name="Line 29"/>
            <p:cNvSpPr>
              <a:spLocks noChangeShapeType="1"/>
            </p:cNvSpPr>
            <p:nvPr/>
          </p:nvSpPr>
          <p:spPr bwMode="auto">
            <a:xfrm>
              <a:off x="4354" y="1253"/>
              <a:ext cx="0" cy="1247"/>
            </a:xfrm>
            <a:prstGeom prst="line">
              <a:avLst/>
            </a:prstGeom>
            <a:noFill/>
            <a:ln w="19050">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94" name="Rectangle 30"/>
            <p:cNvSpPr>
              <a:spLocks noChangeArrowheads="1"/>
            </p:cNvSpPr>
            <p:nvPr/>
          </p:nvSpPr>
          <p:spPr bwMode="auto">
            <a:xfrm>
              <a:off x="4273" y="1269"/>
              <a:ext cx="187" cy="102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295" name="Group 31"/>
          <p:cNvGrpSpPr>
            <a:grpSpLocks/>
          </p:cNvGrpSpPr>
          <p:nvPr/>
        </p:nvGrpSpPr>
        <p:grpSpPr bwMode="auto">
          <a:xfrm>
            <a:off x="3400425" y="1730375"/>
            <a:ext cx="500063" cy="1979613"/>
            <a:chOff x="4190" y="1253"/>
            <a:chExt cx="328" cy="1247"/>
          </a:xfrm>
        </p:grpSpPr>
        <p:sp>
          <p:nvSpPr>
            <p:cNvPr id="1291296" name="Rectangle 32"/>
            <p:cNvSpPr>
              <a:spLocks noChangeArrowheads="1"/>
            </p:cNvSpPr>
            <p:nvPr/>
          </p:nvSpPr>
          <p:spPr bwMode="auto">
            <a:xfrm>
              <a:off x="4405" y="2358"/>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97" name="Rectangle 33"/>
            <p:cNvSpPr>
              <a:spLocks noChangeArrowheads="1"/>
            </p:cNvSpPr>
            <p:nvPr/>
          </p:nvSpPr>
          <p:spPr bwMode="auto">
            <a:xfrm>
              <a:off x="4190" y="1275"/>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98" name="Line 34"/>
            <p:cNvSpPr>
              <a:spLocks noChangeShapeType="1"/>
            </p:cNvSpPr>
            <p:nvPr/>
          </p:nvSpPr>
          <p:spPr bwMode="auto">
            <a:xfrm>
              <a:off x="4354" y="1253"/>
              <a:ext cx="0" cy="1247"/>
            </a:xfrm>
            <a:prstGeom prst="line">
              <a:avLst/>
            </a:prstGeom>
            <a:noFill/>
            <a:ln w="19050">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299" name="Rectangle 35"/>
            <p:cNvSpPr>
              <a:spLocks noChangeArrowheads="1"/>
            </p:cNvSpPr>
            <p:nvPr/>
          </p:nvSpPr>
          <p:spPr bwMode="auto">
            <a:xfrm>
              <a:off x="4273" y="1269"/>
              <a:ext cx="187" cy="102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300" name="Group 36"/>
          <p:cNvGrpSpPr>
            <a:grpSpLocks/>
          </p:cNvGrpSpPr>
          <p:nvPr/>
        </p:nvGrpSpPr>
        <p:grpSpPr bwMode="auto">
          <a:xfrm>
            <a:off x="2363788" y="1730375"/>
            <a:ext cx="500062" cy="1979613"/>
            <a:chOff x="4190" y="1253"/>
            <a:chExt cx="328" cy="1247"/>
          </a:xfrm>
        </p:grpSpPr>
        <p:sp>
          <p:nvSpPr>
            <p:cNvPr id="1291301" name="Rectangle 37"/>
            <p:cNvSpPr>
              <a:spLocks noChangeArrowheads="1"/>
            </p:cNvSpPr>
            <p:nvPr/>
          </p:nvSpPr>
          <p:spPr bwMode="auto">
            <a:xfrm>
              <a:off x="4405" y="2358"/>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02" name="Rectangle 38"/>
            <p:cNvSpPr>
              <a:spLocks noChangeArrowheads="1"/>
            </p:cNvSpPr>
            <p:nvPr/>
          </p:nvSpPr>
          <p:spPr bwMode="auto">
            <a:xfrm>
              <a:off x="4190" y="1275"/>
              <a:ext cx="113" cy="123"/>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03" name="Line 39"/>
            <p:cNvSpPr>
              <a:spLocks noChangeShapeType="1"/>
            </p:cNvSpPr>
            <p:nvPr/>
          </p:nvSpPr>
          <p:spPr bwMode="auto">
            <a:xfrm>
              <a:off x="4354" y="1253"/>
              <a:ext cx="0" cy="1247"/>
            </a:xfrm>
            <a:prstGeom prst="line">
              <a:avLst/>
            </a:prstGeom>
            <a:noFill/>
            <a:ln w="19050">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04" name="Rectangle 40"/>
            <p:cNvSpPr>
              <a:spLocks noChangeArrowheads="1"/>
            </p:cNvSpPr>
            <p:nvPr/>
          </p:nvSpPr>
          <p:spPr bwMode="auto">
            <a:xfrm>
              <a:off x="4273" y="1269"/>
              <a:ext cx="187" cy="102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305" name="Group 41"/>
          <p:cNvGrpSpPr>
            <a:grpSpLocks/>
          </p:cNvGrpSpPr>
          <p:nvPr/>
        </p:nvGrpSpPr>
        <p:grpSpPr bwMode="auto">
          <a:xfrm>
            <a:off x="3549650" y="4259263"/>
            <a:ext cx="693738" cy="219075"/>
            <a:chOff x="2313" y="2614"/>
            <a:chExt cx="456" cy="138"/>
          </a:xfrm>
        </p:grpSpPr>
        <p:grpSp>
          <p:nvGrpSpPr>
            <p:cNvPr id="1291306" name="Group 42"/>
            <p:cNvGrpSpPr>
              <a:grpSpLocks/>
            </p:cNvGrpSpPr>
            <p:nvPr/>
          </p:nvGrpSpPr>
          <p:grpSpPr bwMode="auto">
            <a:xfrm>
              <a:off x="2313" y="2614"/>
              <a:ext cx="451" cy="138"/>
              <a:chOff x="2188" y="2864"/>
              <a:chExt cx="451" cy="114"/>
            </a:xfrm>
          </p:grpSpPr>
          <p:sp>
            <p:nvSpPr>
              <p:cNvPr id="1291307" name="Rectangle 43"/>
              <p:cNvSpPr>
                <a:spLocks noChangeArrowheads="1"/>
              </p:cNvSpPr>
              <p:nvPr/>
            </p:nvSpPr>
            <p:spPr bwMode="auto">
              <a:xfrm>
                <a:off x="2188" y="2864"/>
                <a:ext cx="451" cy="114"/>
              </a:xfrm>
              <a:prstGeom prst="rect">
                <a:avLst/>
              </a:prstGeom>
              <a:solidFill>
                <a:schemeClr val="bg1"/>
              </a:solidFill>
              <a:ln w="12700">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08" name="Line 44"/>
              <p:cNvSpPr>
                <a:spLocks noChangeShapeType="1"/>
              </p:cNvSpPr>
              <p:nvPr/>
            </p:nvSpPr>
            <p:spPr bwMode="auto">
              <a:xfrm>
                <a:off x="2414" y="2864"/>
                <a:ext cx="0" cy="114"/>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sp>
          <p:nvSpPr>
            <p:cNvPr id="1291309" name="Line 45"/>
            <p:cNvSpPr>
              <a:spLocks noChangeShapeType="1"/>
            </p:cNvSpPr>
            <p:nvPr/>
          </p:nvSpPr>
          <p:spPr bwMode="auto">
            <a:xfrm>
              <a:off x="2316" y="2640"/>
              <a:ext cx="453" cy="0"/>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310" name="Group 46"/>
          <p:cNvGrpSpPr>
            <a:grpSpLocks/>
          </p:cNvGrpSpPr>
          <p:nvPr/>
        </p:nvGrpSpPr>
        <p:grpSpPr bwMode="auto">
          <a:xfrm>
            <a:off x="1714500" y="4276725"/>
            <a:ext cx="350838" cy="219075"/>
            <a:chOff x="992" y="2855"/>
            <a:chExt cx="231" cy="138"/>
          </a:xfrm>
        </p:grpSpPr>
        <p:sp>
          <p:nvSpPr>
            <p:cNvPr id="1291311" name="Rectangle 47"/>
            <p:cNvSpPr>
              <a:spLocks noChangeArrowheads="1"/>
            </p:cNvSpPr>
            <p:nvPr/>
          </p:nvSpPr>
          <p:spPr bwMode="auto">
            <a:xfrm>
              <a:off x="996" y="2855"/>
              <a:ext cx="227" cy="138"/>
            </a:xfrm>
            <a:prstGeom prst="rect">
              <a:avLst/>
            </a:prstGeom>
            <a:solidFill>
              <a:schemeClr val="bg1"/>
            </a:solidFill>
            <a:ln w="12700">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12" name="Line 48"/>
            <p:cNvSpPr>
              <a:spLocks noChangeShapeType="1"/>
            </p:cNvSpPr>
            <p:nvPr/>
          </p:nvSpPr>
          <p:spPr bwMode="auto">
            <a:xfrm>
              <a:off x="992" y="2880"/>
              <a:ext cx="227" cy="0"/>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313" name="Group 49"/>
          <p:cNvGrpSpPr>
            <a:grpSpLocks/>
          </p:cNvGrpSpPr>
          <p:nvPr/>
        </p:nvGrpSpPr>
        <p:grpSpPr bwMode="auto">
          <a:xfrm>
            <a:off x="7675563" y="4221163"/>
            <a:ext cx="352425" cy="219075"/>
            <a:chOff x="992" y="2855"/>
            <a:chExt cx="231" cy="138"/>
          </a:xfrm>
        </p:grpSpPr>
        <p:sp>
          <p:nvSpPr>
            <p:cNvPr id="1291314" name="Rectangle 50"/>
            <p:cNvSpPr>
              <a:spLocks noChangeArrowheads="1"/>
            </p:cNvSpPr>
            <p:nvPr/>
          </p:nvSpPr>
          <p:spPr bwMode="auto">
            <a:xfrm>
              <a:off x="996" y="2855"/>
              <a:ext cx="227" cy="138"/>
            </a:xfrm>
            <a:prstGeom prst="rect">
              <a:avLst/>
            </a:prstGeom>
            <a:solidFill>
              <a:schemeClr val="bg1"/>
            </a:solidFill>
            <a:ln w="12700">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15" name="Line 51"/>
            <p:cNvSpPr>
              <a:spLocks noChangeShapeType="1"/>
            </p:cNvSpPr>
            <p:nvPr/>
          </p:nvSpPr>
          <p:spPr bwMode="auto">
            <a:xfrm>
              <a:off x="992" y="2880"/>
              <a:ext cx="227" cy="0"/>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316" name="Group 52"/>
          <p:cNvGrpSpPr>
            <a:grpSpLocks/>
          </p:cNvGrpSpPr>
          <p:nvPr/>
        </p:nvGrpSpPr>
        <p:grpSpPr bwMode="auto">
          <a:xfrm>
            <a:off x="4543425" y="4260850"/>
            <a:ext cx="693738" cy="219075"/>
            <a:chOff x="2313" y="2614"/>
            <a:chExt cx="456" cy="138"/>
          </a:xfrm>
        </p:grpSpPr>
        <p:grpSp>
          <p:nvGrpSpPr>
            <p:cNvPr id="1291317" name="Group 53"/>
            <p:cNvGrpSpPr>
              <a:grpSpLocks/>
            </p:cNvGrpSpPr>
            <p:nvPr/>
          </p:nvGrpSpPr>
          <p:grpSpPr bwMode="auto">
            <a:xfrm>
              <a:off x="2313" y="2614"/>
              <a:ext cx="451" cy="138"/>
              <a:chOff x="2188" y="2864"/>
              <a:chExt cx="451" cy="114"/>
            </a:xfrm>
          </p:grpSpPr>
          <p:sp>
            <p:nvSpPr>
              <p:cNvPr id="1291318" name="Rectangle 54"/>
              <p:cNvSpPr>
                <a:spLocks noChangeArrowheads="1"/>
              </p:cNvSpPr>
              <p:nvPr/>
            </p:nvSpPr>
            <p:spPr bwMode="auto">
              <a:xfrm>
                <a:off x="2188" y="2864"/>
                <a:ext cx="451" cy="114"/>
              </a:xfrm>
              <a:prstGeom prst="rect">
                <a:avLst/>
              </a:prstGeom>
              <a:solidFill>
                <a:schemeClr val="bg1"/>
              </a:solidFill>
              <a:ln w="12700">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19" name="Line 55"/>
              <p:cNvSpPr>
                <a:spLocks noChangeShapeType="1"/>
              </p:cNvSpPr>
              <p:nvPr/>
            </p:nvSpPr>
            <p:spPr bwMode="auto">
              <a:xfrm>
                <a:off x="2414" y="2864"/>
                <a:ext cx="0" cy="114"/>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sp>
          <p:nvSpPr>
            <p:cNvPr id="1291320" name="Line 56"/>
            <p:cNvSpPr>
              <a:spLocks noChangeShapeType="1"/>
            </p:cNvSpPr>
            <p:nvPr/>
          </p:nvSpPr>
          <p:spPr bwMode="auto">
            <a:xfrm>
              <a:off x="2316" y="2640"/>
              <a:ext cx="453" cy="0"/>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grpSp>
        <p:nvGrpSpPr>
          <p:cNvPr id="1291321" name="Group 57"/>
          <p:cNvGrpSpPr>
            <a:grpSpLocks/>
          </p:cNvGrpSpPr>
          <p:nvPr/>
        </p:nvGrpSpPr>
        <p:grpSpPr bwMode="auto">
          <a:xfrm>
            <a:off x="5622925" y="4262438"/>
            <a:ext cx="695325" cy="219075"/>
            <a:chOff x="2313" y="2614"/>
            <a:chExt cx="456" cy="138"/>
          </a:xfrm>
        </p:grpSpPr>
        <p:grpSp>
          <p:nvGrpSpPr>
            <p:cNvPr id="1291322" name="Group 58"/>
            <p:cNvGrpSpPr>
              <a:grpSpLocks/>
            </p:cNvGrpSpPr>
            <p:nvPr/>
          </p:nvGrpSpPr>
          <p:grpSpPr bwMode="auto">
            <a:xfrm>
              <a:off x="2313" y="2614"/>
              <a:ext cx="451" cy="138"/>
              <a:chOff x="2188" y="2864"/>
              <a:chExt cx="451" cy="114"/>
            </a:xfrm>
          </p:grpSpPr>
          <p:sp>
            <p:nvSpPr>
              <p:cNvPr id="1291323" name="Rectangle 59"/>
              <p:cNvSpPr>
                <a:spLocks noChangeArrowheads="1"/>
              </p:cNvSpPr>
              <p:nvPr/>
            </p:nvSpPr>
            <p:spPr bwMode="auto">
              <a:xfrm>
                <a:off x="2188" y="2864"/>
                <a:ext cx="451" cy="114"/>
              </a:xfrm>
              <a:prstGeom prst="rect">
                <a:avLst/>
              </a:prstGeom>
              <a:solidFill>
                <a:schemeClr val="bg1"/>
              </a:solidFill>
              <a:ln w="12700">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24" name="Line 60"/>
              <p:cNvSpPr>
                <a:spLocks noChangeShapeType="1"/>
              </p:cNvSpPr>
              <p:nvPr/>
            </p:nvSpPr>
            <p:spPr bwMode="auto">
              <a:xfrm>
                <a:off x="2414" y="2864"/>
                <a:ext cx="0" cy="114"/>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sp>
          <p:nvSpPr>
            <p:cNvPr id="1291325" name="Line 61"/>
            <p:cNvSpPr>
              <a:spLocks noChangeShapeType="1"/>
            </p:cNvSpPr>
            <p:nvPr/>
          </p:nvSpPr>
          <p:spPr bwMode="auto">
            <a:xfrm>
              <a:off x="2316" y="2640"/>
              <a:ext cx="453" cy="0"/>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grpSp>
      <p:pic>
        <p:nvPicPr>
          <p:cNvPr id="1291326" name="Picture 62" descr="MCj02153410000[1]"/>
          <p:cNvPicPr>
            <a:picLocks noChangeAspect="1" noChangeArrowheads="1"/>
          </p:cNvPicPr>
          <p:nvPr/>
        </p:nvPicPr>
        <p:blipFill>
          <a:blip r:embed="rId4" cstate="print"/>
          <a:srcRect/>
          <a:stretch>
            <a:fillRect/>
          </a:stretch>
        </p:blipFill>
        <p:spPr bwMode="auto">
          <a:xfrm>
            <a:off x="2915816" y="3861048"/>
            <a:ext cx="295275" cy="407988"/>
          </a:xfrm>
          <a:prstGeom prst="rect">
            <a:avLst/>
          </a:prstGeom>
          <a:noFill/>
          <a:ln w="9525">
            <a:noFill/>
            <a:miter lim="800000"/>
            <a:headEnd/>
            <a:tailEnd/>
          </a:ln>
        </p:spPr>
      </p:pic>
      <p:sp>
        <p:nvSpPr>
          <p:cNvPr id="1291328" name="Text Box 64"/>
          <p:cNvSpPr txBox="1">
            <a:spLocks noChangeArrowheads="1"/>
          </p:cNvSpPr>
          <p:nvPr/>
        </p:nvSpPr>
        <p:spPr bwMode="auto">
          <a:xfrm>
            <a:off x="2915816" y="4581128"/>
            <a:ext cx="1206500" cy="30480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CC0000"/>
                </a:solidFill>
                <a:latin typeface="Arial" pitchFamily="34" charset="0"/>
              </a:rPr>
              <a:t>Fire blanket</a:t>
            </a:r>
            <a:endParaRPr lang="en-US" sz="1400" b="1" dirty="0">
              <a:solidFill>
                <a:srgbClr val="CC0000"/>
              </a:solidFill>
              <a:latin typeface="Arial" pitchFamily="34" charset="0"/>
            </a:endParaRPr>
          </a:p>
        </p:txBody>
      </p:sp>
      <p:sp>
        <p:nvSpPr>
          <p:cNvPr id="1291329" name="Line 65"/>
          <p:cNvSpPr>
            <a:spLocks noChangeShapeType="1"/>
          </p:cNvSpPr>
          <p:nvPr/>
        </p:nvSpPr>
        <p:spPr bwMode="auto">
          <a:xfrm flipV="1">
            <a:off x="3275856" y="4293096"/>
            <a:ext cx="0" cy="360362"/>
          </a:xfrm>
          <a:prstGeom prst="line">
            <a:avLst/>
          </a:prstGeom>
          <a:noFill/>
          <a:ln w="19050">
            <a:solidFill>
              <a:srgbClr val="CC0000"/>
            </a:solidFill>
            <a:round/>
            <a:headEnd/>
            <a:tailEnd type="triangle" w="med" len="med"/>
          </a:ln>
        </p:spPr>
        <p:txBody>
          <a:bodyPr>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30" name="Rectangle 66"/>
          <p:cNvSpPr>
            <a:spLocks noChangeArrowheads="1"/>
          </p:cNvSpPr>
          <p:nvPr/>
        </p:nvSpPr>
        <p:spPr bwMode="auto">
          <a:xfrm>
            <a:off x="3131840" y="3933056"/>
            <a:ext cx="298450" cy="366713"/>
          </a:xfrm>
          <a:prstGeom prst="rect">
            <a:avLst/>
          </a:prstGeom>
          <a:noFill/>
          <a:ln w="9525">
            <a:noFill/>
            <a:miter lim="800000"/>
            <a:headEnd/>
            <a:tailEnd/>
          </a:ln>
        </p:spPr>
        <p:txBody>
          <a:bodyPr wrap="none">
            <a:noAutofit/>
          </a:bodyPr>
          <a:lstStyle/>
          <a:p>
            <a:pPr fontAlgn="base">
              <a:spcBef>
                <a:spcPct val="0"/>
              </a:spcBef>
              <a:spcAft>
                <a:spcPct val="0"/>
              </a:spcAft>
            </a:pPr>
            <a:r>
              <a:rPr lang="en-US" b="1" dirty="0" smtClean="0">
                <a:solidFill>
                  <a:srgbClr val="CC0000"/>
                </a:solidFill>
                <a:latin typeface="Arial" pitchFamily="34" charset="0"/>
              </a:rPr>
              <a:t>x</a:t>
            </a:r>
            <a:endParaRPr lang="en-US" b="1" dirty="0">
              <a:solidFill>
                <a:srgbClr val="CC0000"/>
              </a:solidFill>
              <a:latin typeface="Arial" pitchFamily="34" charset="0"/>
            </a:endParaRPr>
          </a:p>
        </p:txBody>
      </p:sp>
      <p:pic>
        <p:nvPicPr>
          <p:cNvPr id="1291331" name="Picture 67" descr="MCj04303370000[1]"/>
          <p:cNvPicPr>
            <a:picLocks noChangeAspect="1" noChangeArrowheads="1"/>
          </p:cNvPicPr>
          <p:nvPr/>
        </p:nvPicPr>
        <p:blipFill>
          <a:blip r:embed="rId5" cstate="print"/>
          <a:srcRect/>
          <a:stretch>
            <a:fillRect/>
          </a:stretch>
        </p:blipFill>
        <p:spPr bwMode="auto">
          <a:xfrm>
            <a:off x="7385050" y="3940175"/>
            <a:ext cx="322263" cy="334963"/>
          </a:xfrm>
          <a:prstGeom prst="rect">
            <a:avLst/>
          </a:prstGeom>
          <a:noFill/>
          <a:ln w="9525">
            <a:noFill/>
            <a:miter lim="800000"/>
            <a:headEnd/>
            <a:tailEnd/>
          </a:ln>
        </p:spPr>
      </p:pic>
      <p:sp>
        <p:nvSpPr>
          <p:cNvPr id="1291332" name="Rectangle 68"/>
          <p:cNvSpPr>
            <a:spLocks noChangeArrowheads="1"/>
          </p:cNvSpPr>
          <p:nvPr/>
        </p:nvSpPr>
        <p:spPr bwMode="auto">
          <a:xfrm>
            <a:off x="2308225" y="3944938"/>
            <a:ext cx="260350" cy="366712"/>
          </a:xfrm>
          <a:prstGeom prst="rect">
            <a:avLst/>
          </a:prstGeom>
          <a:noFill/>
          <a:ln w="9525">
            <a:noFill/>
            <a:miter lim="800000"/>
            <a:headEnd/>
            <a:tailEnd/>
          </a:ln>
        </p:spPr>
        <p:txBody>
          <a:bodyPr wrap="none">
            <a:noAutofit/>
          </a:bodyPr>
          <a:lstStyle/>
          <a:p>
            <a:pPr fontAlgn="base">
              <a:spcBef>
                <a:spcPct val="0"/>
              </a:spcBef>
              <a:spcAft>
                <a:spcPct val="0"/>
              </a:spcAft>
            </a:pPr>
            <a:r>
              <a:rPr lang="en-US" b="1" dirty="0" smtClean="0">
                <a:solidFill>
                  <a:srgbClr val="CC0000"/>
                </a:solidFill>
                <a:latin typeface="Arial" pitchFamily="34" charset="0"/>
              </a:rPr>
              <a:t>!</a:t>
            </a:r>
            <a:endParaRPr lang="en-US" b="1" dirty="0">
              <a:solidFill>
                <a:srgbClr val="CC0000"/>
              </a:solidFill>
              <a:latin typeface="Arial" pitchFamily="34" charset="0"/>
            </a:endParaRPr>
          </a:p>
        </p:txBody>
      </p:sp>
      <p:sp>
        <p:nvSpPr>
          <p:cNvPr id="1291333" name="Line 69"/>
          <p:cNvSpPr>
            <a:spLocks noChangeShapeType="1"/>
          </p:cNvSpPr>
          <p:nvPr/>
        </p:nvSpPr>
        <p:spPr bwMode="auto">
          <a:xfrm flipV="1">
            <a:off x="2463800" y="4343400"/>
            <a:ext cx="0" cy="360363"/>
          </a:xfrm>
          <a:prstGeom prst="line">
            <a:avLst/>
          </a:prstGeom>
          <a:noFill/>
          <a:ln w="19050">
            <a:solidFill>
              <a:srgbClr val="CC0000"/>
            </a:solidFill>
            <a:round/>
            <a:headEnd/>
            <a:tailEnd type="triangle" w="med" len="med"/>
          </a:ln>
        </p:spPr>
        <p:txBody>
          <a:bodyPr>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91334" name="Text Box 70"/>
          <p:cNvSpPr txBox="1">
            <a:spLocks noChangeArrowheads="1"/>
          </p:cNvSpPr>
          <p:nvPr/>
        </p:nvSpPr>
        <p:spPr bwMode="auto">
          <a:xfrm>
            <a:off x="1619672" y="4627563"/>
            <a:ext cx="1292341" cy="523220"/>
          </a:xfrm>
          <a:prstGeom prst="rect">
            <a:avLst/>
          </a:prstGeom>
          <a:noFill/>
          <a:ln w="9525">
            <a:noFill/>
            <a:miter lim="800000"/>
            <a:headEnd/>
            <a:tailEnd/>
          </a:ln>
        </p:spPr>
        <p:txBody>
          <a:bodyPr wrap="none">
            <a:noAutofit/>
          </a:bodyPr>
          <a:lstStyle/>
          <a:p>
            <a:pPr algn="ctr" fontAlgn="base">
              <a:spcBef>
                <a:spcPct val="0"/>
              </a:spcBef>
              <a:spcAft>
                <a:spcPct val="0"/>
              </a:spcAft>
            </a:pPr>
            <a:r>
              <a:rPr lang="en-US" sz="1400" b="1" dirty="0" smtClean="0">
                <a:solidFill>
                  <a:srgbClr val="CC0000"/>
                </a:solidFill>
                <a:latin typeface="Arial" pitchFamily="34" charset="0"/>
              </a:rPr>
              <a:t>emergency</a:t>
            </a:r>
          </a:p>
          <a:p>
            <a:pPr algn="ctr" fontAlgn="base">
              <a:spcBef>
                <a:spcPct val="0"/>
              </a:spcBef>
              <a:spcAft>
                <a:spcPct val="0"/>
              </a:spcAft>
            </a:pPr>
            <a:r>
              <a:rPr lang="en-US" sz="1400" b="1" dirty="0" smtClean="0">
                <a:solidFill>
                  <a:srgbClr val="CC0000"/>
                </a:solidFill>
                <a:latin typeface="Arial" pitchFamily="34" charset="0"/>
              </a:rPr>
              <a:t>„power off“</a:t>
            </a:r>
            <a:endParaRPr lang="en-US" sz="1400" b="1" dirty="0">
              <a:solidFill>
                <a:srgbClr val="CC0000"/>
              </a:solidFill>
              <a:latin typeface="Arial" pitchFamily="34" charset="0"/>
            </a:endParaRPr>
          </a:p>
        </p:txBody>
      </p:sp>
      <p:sp>
        <p:nvSpPr>
          <p:cNvPr id="1291335" name="Oval 71"/>
          <p:cNvSpPr>
            <a:spLocks noChangeArrowheads="1"/>
          </p:cNvSpPr>
          <p:nvPr/>
        </p:nvSpPr>
        <p:spPr bwMode="auto">
          <a:xfrm>
            <a:off x="2462213" y="4048125"/>
            <a:ext cx="173037" cy="179388"/>
          </a:xfrm>
          <a:prstGeom prst="ellipse">
            <a:avLst/>
          </a:prstGeom>
          <a:solidFill>
            <a:srgbClr val="CC0000"/>
          </a:solidFill>
          <a:ln w="9525">
            <a:solidFill>
              <a:srgbClr val="FF0000"/>
            </a:solidFill>
            <a:round/>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pic>
        <p:nvPicPr>
          <p:cNvPr id="1291343" name="Picture 79"/>
          <p:cNvPicPr>
            <a:picLocks noChangeAspect="1" noChangeArrowheads="1"/>
          </p:cNvPicPr>
          <p:nvPr/>
        </p:nvPicPr>
        <p:blipFill>
          <a:blip r:embed="rId6" cstate="print"/>
          <a:srcRect/>
          <a:stretch>
            <a:fillRect/>
          </a:stretch>
        </p:blipFill>
        <p:spPr bwMode="auto">
          <a:xfrm>
            <a:off x="7668344" y="3861048"/>
            <a:ext cx="351780" cy="594650"/>
          </a:xfrm>
          <a:prstGeom prst="rect">
            <a:avLst/>
          </a:prstGeom>
          <a:noFill/>
          <a:ln w="28575" algn="ctr">
            <a:noFill/>
            <a:miter lim="800000"/>
            <a:headEnd/>
            <a:tailEnd/>
          </a:ln>
        </p:spPr>
      </p:pic>
      <p:sp>
        <p:nvSpPr>
          <p:cNvPr id="1291344" name="Text Box 80"/>
          <p:cNvSpPr txBox="1">
            <a:spLocks noChangeArrowheads="1"/>
          </p:cNvSpPr>
          <p:nvPr/>
        </p:nvSpPr>
        <p:spPr bwMode="auto">
          <a:xfrm>
            <a:off x="6732240" y="4509120"/>
            <a:ext cx="1244600" cy="523220"/>
          </a:xfrm>
          <a:prstGeom prst="rect">
            <a:avLst/>
          </a:prstGeom>
          <a:noFill/>
          <a:ln w="9525">
            <a:noFill/>
            <a:miter lim="800000"/>
            <a:headEnd/>
            <a:tailEnd/>
          </a:ln>
        </p:spPr>
        <p:txBody>
          <a:bodyPr>
            <a:noAutofit/>
          </a:bodyPr>
          <a:lstStyle/>
          <a:p>
            <a:pPr algn="ctr" fontAlgn="base">
              <a:spcBef>
                <a:spcPct val="0"/>
              </a:spcBef>
              <a:spcAft>
                <a:spcPct val="0"/>
              </a:spcAft>
            </a:pPr>
            <a:r>
              <a:rPr lang="en-US" sz="1400" b="1" dirty="0" smtClean="0">
                <a:solidFill>
                  <a:srgbClr val="FF0000"/>
                </a:solidFill>
                <a:latin typeface="Arial" pitchFamily="34" charset="0"/>
              </a:rPr>
              <a:t>First aid kit</a:t>
            </a:r>
          </a:p>
          <a:p>
            <a:pPr algn="ctr" fontAlgn="base">
              <a:spcBef>
                <a:spcPct val="0"/>
              </a:spcBef>
              <a:spcAft>
                <a:spcPct val="0"/>
              </a:spcAft>
            </a:pPr>
            <a:r>
              <a:rPr lang="en-US" sz="1400" b="1" dirty="0" smtClean="0">
                <a:solidFill>
                  <a:srgbClr val="FF0000"/>
                </a:solidFill>
                <a:latin typeface="Arial" pitchFamily="34" charset="0"/>
              </a:rPr>
              <a:t>Eye rinse</a:t>
            </a:r>
            <a:endParaRPr lang="en-US" sz="1400" b="1" dirty="0">
              <a:solidFill>
                <a:srgbClr val="FF0000"/>
              </a:solidFill>
              <a:latin typeface="Arial" pitchFamily="34" charset="0"/>
            </a:endParaRPr>
          </a:p>
        </p:txBody>
      </p:sp>
      <p:sp>
        <p:nvSpPr>
          <p:cNvPr id="83" name="Foliennummernplatzhalter 82"/>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24</a:t>
            </a:fld>
            <a:endParaRPr lang="en-US" b="1" dirty="0">
              <a:solidFill>
                <a:srgbClr val="FFFFFF"/>
              </a:solidFill>
            </a:endParaRPr>
          </a:p>
        </p:txBody>
      </p:sp>
    </p:spTree>
    <p:extLst>
      <p:ext uri="{BB962C8B-B14F-4D97-AF65-F5344CB8AC3E}">
        <p14:creationId xmlns:p14="http://schemas.microsoft.com/office/powerpoint/2010/main" val="180958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de-DE" sz="3600" b="1" dirty="0" err="1" smtClean="0">
                <a:solidFill>
                  <a:srgbClr val="008080"/>
                </a:solidFill>
                <a:latin typeface="Calibri" pitchFamily="34" charset="0"/>
              </a:rPr>
              <a:t>Escape</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routes</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and</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fire</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extinguishers</a:t>
            </a:r>
            <a:endParaRPr lang="de-DE" sz="3600" b="1" dirty="0">
              <a:solidFill>
                <a:srgbClr val="008080"/>
              </a:solidFill>
              <a:latin typeface="Calibri" pitchFamily="34" charset="0"/>
            </a:endParaRPr>
          </a:p>
        </p:txBody>
      </p:sp>
      <p:sp>
        <p:nvSpPr>
          <p:cNvPr id="1293315" name="AutoShape 3"/>
          <p:cNvSpPr>
            <a:spLocks noChangeArrowheads="1"/>
          </p:cNvSpPr>
          <p:nvPr/>
        </p:nvSpPr>
        <p:spPr bwMode="auto">
          <a:xfrm rot="10242084">
            <a:off x="1404938" y="5797550"/>
            <a:ext cx="636587" cy="182563"/>
          </a:xfrm>
          <a:prstGeom prst="leftArrow">
            <a:avLst>
              <a:gd name="adj1" fmla="val 50000"/>
              <a:gd name="adj2" fmla="val 87174"/>
            </a:avLst>
          </a:prstGeom>
          <a:solidFill>
            <a:schemeClr val="tx2"/>
          </a:solidFill>
          <a:ln w="9525">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de-AT" sz="1600" b="1" dirty="0">
              <a:solidFill>
                <a:srgbClr val="000000"/>
              </a:solidFill>
              <a:latin typeface="Calibri" pitchFamily="34" charset="0"/>
            </a:endParaRPr>
          </a:p>
        </p:txBody>
      </p:sp>
      <p:sp>
        <p:nvSpPr>
          <p:cNvPr id="1293316" name="Text Box 4"/>
          <p:cNvSpPr txBox="1">
            <a:spLocks noChangeArrowheads="1"/>
          </p:cNvSpPr>
          <p:nvPr/>
        </p:nvSpPr>
        <p:spPr bwMode="auto">
          <a:xfrm>
            <a:off x="2043113" y="5637213"/>
            <a:ext cx="349250" cy="366712"/>
          </a:xfrm>
          <a:prstGeom prst="rect">
            <a:avLst/>
          </a:prstGeom>
          <a:noFill/>
          <a:ln w="9525">
            <a:noFill/>
            <a:miter lim="800000"/>
            <a:headEnd/>
            <a:tailEnd/>
          </a:ln>
        </p:spPr>
        <p:txBody>
          <a:bodyPr wrap="none">
            <a:noAutofit/>
          </a:bodyPr>
          <a:lstStyle/>
          <a:p>
            <a:pPr fontAlgn="base">
              <a:spcBef>
                <a:spcPct val="0"/>
              </a:spcBef>
              <a:spcAft>
                <a:spcPct val="0"/>
              </a:spcAft>
            </a:pPr>
            <a:r>
              <a:rPr lang="de-AT" b="1" dirty="0">
                <a:solidFill>
                  <a:srgbClr val="000000"/>
                </a:solidFill>
                <a:latin typeface="Arial" pitchFamily="34" charset="0"/>
              </a:rPr>
              <a:t>N</a:t>
            </a:r>
          </a:p>
        </p:txBody>
      </p:sp>
      <p:sp>
        <p:nvSpPr>
          <p:cNvPr id="1293317" name="Text Box 5"/>
          <p:cNvSpPr txBox="1">
            <a:spLocks noChangeArrowheads="1"/>
          </p:cNvSpPr>
          <p:nvPr/>
        </p:nvSpPr>
        <p:spPr bwMode="auto">
          <a:xfrm>
            <a:off x="1087438" y="5797550"/>
            <a:ext cx="336550" cy="366713"/>
          </a:xfrm>
          <a:prstGeom prst="rect">
            <a:avLst/>
          </a:prstGeom>
          <a:noFill/>
          <a:ln w="9525">
            <a:noFill/>
            <a:miter lim="800000"/>
            <a:headEnd/>
            <a:tailEnd/>
          </a:ln>
        </p:spPr>
        <p:txBody>
          <a:bodyPr wrap="none">
            <a:noAutofit/>
          </a:bodyPr>
          <a:lstStyle/>
          <a:p>
            <a:pPr fontAlgn="base">
              <a:spcBef>
                <a:spcPct val="0"/>
              </a:spcBef>
              <a:spcAft>
                <a:spcPct val="0"/>
              </a:spcAft>
            </a:pPr>
            <a:r>
              <a:rPr lang="de-AT" b="1" dirty="0">
                <a:solidFill>
                  <a:srgbClr val="000000"/>
                </a:solidFill>
                <a:latin typeface="Arial" pitchFamily="34" charset="0"/>
              </a:rPr>
              <a:t>S</a:t>
            </a:r>
          </a:p>
        </p:txBody>
      </p:sp>
      <p:grpSp>
        <p:nvGrpSpPr>
          <p:cNvPr id="1293318" name="Group 6"/>
          <p:cNvGrpSpPr>
            <a:grpSpLocks/>
          </p:cNvGrpSpPr>
          <p:nvPr/>
        </p:nvGrpSpPr>
        <p:grpSpPr bwMode="auto">
          <a:xfrm>
            <a:off x="608013" y="1016000"/>
            <a:ext cx="7875587" cy="4621213"/>
            <a:chOff x="79" y="348"/>
            <a:chExt cx="5602" cy="3624"/>
          </a:xfrm>
        </p:grpSpPr>
        <p:pic>
          <p:nvPicPr>
            <p:cNvPr id="1293319" name="Picture 7"/>
            <p:cNvPicPr>
              <a:picLocks noChangeAspect="1" noChangeArrowheads="1"/>
            </p:cNvPicPr>
            <p:nvPr/>
          </p:nvPicPr>
          <p:blipFill>
            <a:blip r:embed="rId3" cstate="print">
              <a:lum bright="-10000" contrast="20000"/>
            </a:blip>
            <a:srcRect/>
            <a:stretch>
              <a:fillRect/>
            </a:stretch>
          </p:blipFill>
          <p:spPr bwMode="auto">
            <a:xfrm>
              <a:off x="79" y="348"/>
              <a:ext cx="5602" cy="3624"/>
            </a:xfrm>
            <a:prstGeom prst="rect">
              <a:avLst/>
            </a:prstGeom>
            <a:noFill/>
            <a:ln w="9525">
              <a:noFill/>
              <a:miter lim="800000"/>
              <a:headEnd/>
              <a:tailEnd/>
            </a:ln>
          </p:spPr>
        </p:pic>
        <p:grpSp>
          <p:nvGrpSpPr>
            <p:cNvPr id="1293320" name="Group 8"/>
            <p:cNvGrpSpPr>
              <a:grpSpLocks/>
            </p:cNvGrpSpPr>
            <p:nvPr/>
          </p:nvGrpSpPr>
          <p:grpSpPr bwMode="auto">
            <a:xfrm rot="-831343">
              <a:off x="343" y="886"/>
              <a:ext cx="346" cy="316"/>
              <a:chOff x="1406" y="230"/>
              <a:chExt cx="346" cy="316"/>
            </a:xfrm>
          </p:grpSpPr>
          <p:grpSp>
            <p:nvGrpSpPr>
              <p:cNvPr id="1293321" name="Group 9"/>
              <p:cNvGrpSpPr>
                <a:grpSpLocks/>
              </p:cNvGrpSpPr>
              <p:nvPr/>
            </p:nvGrpSpPr>
            <p:grpSpPr bwMode="auto">
              <a:xfrm>
                <a:off x="1406" y="232"/>
                <a:ext cx="346" cy="314"/>
                <a:chOff x="1514" y="572"/>
                <a:chExt cx="346" cy="314"/>
              </a:xfrm>
            </p:grpSpPr>
            <p:sp>
              <p:nvSpPr>
                <p:cNvPr id="1293322" name="Rectangle 10"/>
                <p:cNvSpPr>
                  <a:spLocks noChangeArrowheads="1"/>
                </p:cNvSpPr>
                <p:nvPr/>
              </p:nvSpPr>
              <p:spPr bwMode="auto">
                <a:xfrm>
                  <a:off x="1519" y="572"/>
                  <a:ext cx="340" cy="314"/>
                </a:xfrm>
                <a:prstGeom prst="rect">
                  <a:avLst/>
                </a:prstGeom>
                <a:solidFill>
                  <a:srgbClr val="FF0000"/>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de-AT" sz="1600" b="1" dirty="0">
                    <a:solidFill>
                      <a:srgbClr val="000000"/>
                    </a:solidFill>
                    <a:latin typeface="Calibri" pitchFamily="34" charset="0"/>
                  </a:endParaRPr>
                </a:p>
              </p:txBody>
            </p:sp>
            <p:sp>
              <p:nvSpPr>
                <p:cNvPr id="1293323" name="Line 11"/>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4" name="Line 12"/>
                <p:cNvSpPr>
                  <a:spLocks noChangeShapeType="1"/>
                </p:cNvSpPr>
                <p:nvPr/>
              </p:nvSpPr>
              <p:spPr bwMode="auto">
                <a:xfrm>
                  <a:off x="1522" y="620"/>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5" name="Line 13"/>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6" name="Line 14"/>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7" name="Line 15"/>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8" name="Line 16"/>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9" name="Line 17"/>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0" name="Line 18"/>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1" name="Line 19"/>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2" name="Line 20"/>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3" name="Line 21"/>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4" name="Line 22"/>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5" name="Line 23"/>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nvGrpSpPr>
                <p:cNvPr id="1293336" name="Group 24"/>
                <p:cNvGrpSpPr>
                  <a:grpSpLocks/>
                </p:cNvGrpSpPr>
                <p:nvPr/>
              </p:nvGrpSpPr>
              <p:grpSpPr bwMode="auto">
                <a:xfrm>
                  <a:off x="1691" y="593"/>
                  <a:ext cx="169" cy="293"/>
                  <a:chOff x="1514" y="572"/>
                  <a:chExt cx="169" cy="293"/>
                </a:xfrm>
              </p:grpSpPr>
              <p:sp>
                <p:nvSpPr>
                  <p:cNvPr id="1293337" name="Line 25"/>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8" name="Line 26"/>
                  <p:cNvSpPr>
                    <a:spLocks noChangeShapeType="1"/>
                  </p:cNvSpPr>
                  <p:nvPr/>
                </p:nvSpPr>
                <p:spPr bwMode="auto">
                  <a:xfrm>
                    <a:off x="1524" y="62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9" name="Line 27"/>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0" name="Line 28"/>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1" name="Line 29"/>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2" name="Line 30"/>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3" name="Line 31"/>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4" name="Line 32"/>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5" name="Line 33"/>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6" name="Line 34"/>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7" name="Line 35"/>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8" name="Line 36"/>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9" name="Line 37"/>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nvGrpSpPr>
              <p:cNvPr id="1293350" name="Group 38"/>
              <p:cNvGrpSpPr>
                <a:grpSpLocks/>
              </p:cNvGrpSpPr>
              <p:nvPr/>
            </p:nvGrpSpPr>
            <p:grpSpPr bwMode="auto">
              <a:xfrm>
                <a:off x="1569" y="230"/>
                <a:ext cx="16" cy="312"/>
                <a:chOff x="1678" y="571"/>
                <a:chExt cx="16" cy="312"/>
              </a:xfrm>
            </p:grpSpPr>
            <p:sp>
              <p:nvSpPr>
                <p:cNvPr id="1293351" name="Line 39"/>
                <p:cNvSpPr>
                  <a:spLocks noChangeShapeType="1"/>
                </p:cNvSpPr>
                <p:nvPr/>
              </p:nvSpPr>
              <p:spPr bwMode="auto">
                <a:xfrm>
                  <a:off x="1678" y="571"/>
                  <a:ext cx="0"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2" name="Line 40"/>
                <p:cNvSpPr>
                  <a:spLocks noChangeShapeType="1"/>
                </p:cNvSpPr>
                <p:nvPr/>
              </p:nvSpPr>
              <p:spPr bwMode="auto">
                <a:xfrm>
                  <a:off x="1692" y="592"/>
                  <a:ext cx="2"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nvGrpSpPr>
            <p:cNvPr id="1293353" name="Group 41"/>
            <p:cNvGrpSpPr>
              <a:grpSpLocks/>
            </p:cNvGrpSpPr>
            <p:nvPr/>
          </p:nvGrpSpPr>
          <p:grpSpPr bwMode="auto">
            <a:xfrm rot="-173914">
              <a:off x="5157" y="2988"/>
              <a:ext cx="346" cy="316"/>
              <a:chOff x="1406" y="230"/>
              <a:chExt cx="346" cy="316"/>
            </a:xfrm>
          </p:grpSpPr>
          <p:grpSp>
            <p:nvGrpSpPr>
              <p:cNvPr id="1293354" name="Group 42"/>
              <p:cNvGrpSpPr>
                <a:grpSpLocks/>
              </p:cNvGrpSpPr>
              <p:nvPr/>
            </p:nvGrpSpPr>
            <p:grpSpPr bwMode="auto">
              <a:xfrm>
                <a:off x="1406" y="232"/>
                <a:ext cx="346" cy="314"/>
                <a:chOff x="1514" y="572"/>
                <a:chExt cx="346" cy="314"/>
              </a:xfrm>
            </p:grpSpPr>
            <p:sp>
              <p:nvSpPr>
                <p:cNvPr id="1293355" name="Rectangle 43"/>
                <p:cNvSpPr>
                  <a:spLocks noChangeArrowheads="1"/>
                </p:cNvSpPr>
                <p:nvPr/>
              </p:nvSpPr>
              <p:spPr bwMode="auto">
                <a:xfrm>
                  <a:off x="1519" y="572"/>
                  <a:ext cx="340" cy="314"/>
                </a:xfrm>
                <a:prstGeom prst="rect">
                  <a:avLst/>
                </a:prstGeom>
                <a:solidFill>
                  <a:srgbClr val="FF0000"/>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de-AT" sz="1600" b="1" dirty="0">
                    <a:solidFill>
                      <a:srgbClr val="000000"/>
                    </a:solidFill>
                    <a:latin typeface="Calibri" pitchFamily="34" charset="0"/>
                  </a:endParaRPr>
                </a:p>
              </p:txBody>
            </p:sp>
            <p:sp>
              <p:nvSpPr>
                <p:cNvPr id="1293356" name="Line 44"/>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7" name="Line 45"/>
                <p:cNvSpPr>
                  <a:spLocks noChangeShapeType="1"/>
                </p:cNvSpPr>
                <p:nvPr/>
              </p:nvSpPr>
              <p:spPr bwMode="auto">
                <a:xfrm>
                  <a:off x="1522" y="620"/>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8" name="Line 46"/>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9" name="Line 47"/>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0" name="Line 48"/>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1" name="Line 49"/>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2" name="Line 50"/>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3" name="Line 51"/>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4" name="Line 52"/>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5" name="Line 53"/>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6" name="Line 54"/>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7" name="Line 55"/>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8" name="Line 56"/>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nvGrpSpPr>
                <p:cNvPr id="1293369" name="Group 57"/>
                <p:cNvGrpSpPr>
                  <a:grpSpLocks/>
                </p:cNvGrpSpPr>
                <p:nvPr/>
              </p:nvGrpSpPr>
              <p:grpSpPr bwMode="auto">
                <a:xfrm>
                  <a:off x="1691" y="593"/>
                  <a:ext cx="169" cy="293"/>
                  <a:chOff x="1514" y="572"/>
                  <a:chExt cx="169" cy="293"/>
                </a:xfrm>
              </p:grpSpPr>
              <p:sp>
                <p:nvSpPr>
                  <p:cNvPr id="1293370" name="Line 58"/>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1" name="Line 59"/>
                  <p:cNvSpPr>
                    <a:spLocks noChangeShapeType="1"/>
                  </p:cNvSpPr>
                  <p:nvPr/>
                </p:nvSpPr>
                <p:spPr bwMode="auto">
                  <a:xfrm>
                    <a:off x="1524" y="62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2" name="Line 60"/>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3" name="Line 61"/>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4" name="Line 62"/>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5" name="Line 63"/>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6" name="Line 64"/>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7" name="Line 65"/>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8" name="Line 66"/>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9" name="Line 67"/>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0" name="Line 68"/>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1" name="Line 69"/>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2" name="Line 70"/>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nvGrpSpPr>
              <p:cNvPr id="1293383" name="Group 71"/>
              <p:cNvGrpSpPr>
                <a:grpSpLocks/>
              </p:cNvGrpSpPr>
              <p:nvPr/>
            </p:nvGrpSpPr>
            <p:grpSpPr bwMode="auto">
              <a:xfrm>
                <a:off x="1569" y="230"/>
                <a:ext cx="16" cy="312"/>
                <a:chOff x="1678" y="571"/>
                <a:chExt cx="16" cy="312"/>
              </a:xfrm>
            </p:grpSpPr>
            <p:sp>
              <p:nvSpPr>
                <p:cNvPr id="1293384" name="Line 72"/>
                <p:cNvSpPr>
                  <a:spLocks noChangeShapeType="1"/>
                </p:cNvSpPr>
                <p:nvPr/>
              </p:nvSpPr>
              <p:spPr bwMode="auto">
                <a:xfrm>
                  <a:off x="1678" y="571"/>
                  <a:ext cx="0"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5" name="Line 73"/>
                <p:cNvSpPr>
                  <a:spLocks noChangeShapeType="1"/>
                </p:cNvSpPr>
                <p:nvPr/>
              </p:nvSpPr>
              <p:spPr bwMode="auto">
                <a:xfrm>
                  <a:off x="1692" y="592"/>
                  <a:ext cx="2"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sp>
        <p:nvSpPr>
          <p:cNvPr id="1293386" name="Text Box 74"/>
          <p:cNvSpPr txBox="1">
            <a:spLocks noChangeArrowheads="1"/>
          </p:cNvSpPr>
          <p:nvPr/>
        </p:nvSpPr>
        <p:spPr bwMode="auto">
          <a:xfrm>
            <a:off x="927100" y="717550"/>
            <a:ext cx="1651000" cy="336550"/>
          </a:xfrm>
          <a:prstGeom prst="rect">
            <a:avLst/>
          </a:prstGeom>
          <a:noFill/>
          <a:ln w="9525">
            <a:noFill/>
            <a:miter lim="800000"/>
            <a:headEnd/>
            <a:tailEnd/>
          </a:ln>
        </p:spPr>
        <p:txBody>
          <a:bodyPr wrap="none">
            <a:noAutofit/>
          </a:bodyPr>
          <a:lstStyle/>
          <a:p>
            <a:pPr fontAlgn="base">
              <a:spcBef>
                <a:spcPct val="0"/>
              </a:spcBef>
              <a:spcAft>
                <a:spcPct val="0"/>
              </a:spcAft>
            </a:pPr>
            <a:r>
              <a:rPr lang="de-AT" sz="1600" b="1" dirty="0" err="1" smtClean="0">
                <a:solidFill>
                  <a:srgbClr val="000000"/>
                </a:solidFill>
                <a:latin typeface="Arial" pitchFamily="34" charset="0"/>
              </a:rPr>
              <a:t>Toward</a:t>
            </a:r>
            <a:r>
              <a:rPr lang="de-AT" sz="1600" b="1" dirty="0" smtClean="0">
                <a:solidFill>
                  <a:srgbClr val="000000"/>
                </a:solidFill>
                <a:latin typeface="Arial" pitchFamily="34" charset="0"/>
              </a:rPr>
              <a:t> </a:t>
            </a:r>
            <a:r>
              <a:rPr lang="de-AT" sz="1600" b="1" dirty="0" err="1" smtClean="0">
                <a:solidFill>
                  <a:srgbClr val="000000"/>
                </a:solidFill>
                <a:latin typeface="Arial" pitchFamily="34" charset="0"/>
              </a:rPr>
              <a:t>pond</a:t>
            </a:r>
            <a:endParaRPr lang="de-AT" sz="1600" b="1" dirty="0">
              <a:solidFill>
                <a:srgbClr val="000000"/>
              </a:solidFill>
              <a:latin typeface="Arial" pitchFamily="34" charset="0"/>
            </a:endParaRPr>
          </a:p>
        </p:txBody>
      </p:sp>
      <p:sp>
        <p:nvSpPr>
          <p:cNvPr id="1293387" name="Text Box 75"/>
          <p:cNvSpPr txBox="1">
            <a:spLocks noChangeArrowheads="1"/>
          </p:cNvSpPr>
          <p:nvPr/>
        </p:nvSpPr>
        <p:spPr bwMode="auto">
          <a:xfrm>
            <a:off x="1565275" y="1174750"/>
            <a:ext cx="1098550" cy="404813"/>
          </a:xfrm>
          <a:prstGeom prst="rect">
            <a:avLst/>
          </a:prstGeom>
          <a:noFill/>
          <a:ln w="38100">
            <a:solidFill>
              <a:srgbClr val="CC0000"/>
            </a:solidFill>
            <a:miter lim="800000"/>
            <a:headEnd/>
            <a:tailEnd/>
          </a:ln>
        </p:spPr>
        <p:txBody>
          <a:bodyPr wrap="none">
            <a:noAutofit/>
          </a:bodyPr>
          <a:lstStyle/>
          <a:p>
            <a:pPr fontAlgn="base">
              <a:spcBef>
                <a:spcPct val="0"/>
              </a:spcBef>
              <a:spcAft>
                <a:spcPct val="0"/>
              </a:spcAft>
            </a:pPr>
            <a:r>
              <a:rPr lang="de-AT" b="1" dirty="0">
                <a:solidFill>
                  <a:srgbClr val="CC0000"/>
                </a:solidFill>
                <a:latin typeface="Arial" pitchFamily="34" charset="0"/>
              </a:rPr>
              <a:t>Stiege 9</a:t>
            </a:r>
          </a:p>
        </p:txBody>
      </p:sp>
      <p:sp>
        <p:nvSpPr>
          <p:cNvPr id="1293388" name="Text Box 76"/>
          <p:cNvSpPr txBox="1">
            <a:spLocks noChangeArrowheads="1"/>
          </p:cNvSpPr>
          <p:nvPr/>
        </p:nvSpPr>
        <p:spPr bwMode="auto">
          <a:xfrm>
            <a:off x="7281863" y="5546725"/>
            <a:ext cx="1225550" cy="404813"/>
          </a:xfrm>
          <a:prstGeom prst="rect">
            <a:avLst/>
          </a:prstGeom>
          <a:noFill/>
          <a:ln w="38100">
            <a:solidFill>
              <a:srgbClr val="CC0000"/>
            </a:solidFill>
            <a:miter lim="800000"/>
            <a:headEnd/>
            <a:tailEnd/>
          </a:ln>
        </p:spPr>
        <p:txBody>
          <a:bodyPr wrap="none">
            <a:noAutofit/>
          </a:bodyPr>
          <a:lstStyle/>
          <a:p>
            <a:pPr fontAlgn="base">
              <a:spcBef>
                <a:spcPct val="0"/>
              </a:spcBef>
              <a:spcAft>
                <a:spcPct val="0"/>
              </a:spcAft>
            </a:pPr>
            <a:r>
              <a:rPr lang="de-AT" b="1" dirty="0">
                <a:solidFill>
                  <a:srgbClr val="CC0000"/>
                </a:solidFill>
                <a:latin typeface="Arial" pitchFamily="34" charset="0"/>
              </a:rPr>
              <a:t>Stiege 10</a:t>
            </a:r>
          </a:p>
        </p:txBody>
      </p:sp>
      <p:sp>
        <p:nvSpPr>
          <p:cNvPr id="1293389" name="Text Box 77"/>
          <p:cNvSpPr txBox="1">
            <a:spLocks noChangeArrowheads="1"/>
          </p:cNvSpPr>
          <p:nvPr/>
        </p:nvSpPr>
        <p:spPr bwMode="auto">
          <a:xfrm>
            <a:off x="5232400" y="5976938"/>
            <a:ext cx="2473325" cy="338137"/>
          </a:xfrm>
          <a:prstGeom prst="rect">
            <a:avLst/>
          </a:prstGeom>
          <a:noFill/>
          <a:ln w="9525">
            <a:noFill/>
            <a:miter lim="800000"/>
            <a:headEnd/>
            <a:tailEnd/>
          </a:ln>
        </p:spPr>
        <p:txBody>
          <a:bodyPr wrap="none">
            <a:noAutofit/>
          </a:bodyPr>
          <a:lstStyle/>
          <a:p>
            <a:pPr fontAlgn="base">
              <a:spcBef>
                <a:spcPct val="0"/>
              </a:spcBef>
              <a:spcAft>
                <a:spcPct val="0"/>
              </a:spcAft>
            </a:pPr>
            <a:r>
              <a:rPr lang="de-AT" sz="1600" b="1" dirty="0" err="1" smtClean="0">
                <a:solidFill>
                  <a:srgbClr val="000000"/>
                </a:solidFill>
                <a:latin typeface="Arial" pitchFamily="34" charset="0"/>
              </a:rPr>
              <a:t>Toward</a:t>
            </a:r>
            <a:r>
              <a:rPr lang="de-AT" sz="1600" b="1" dirty="0" smtClean="0">
                <a:solidFill>
                  <a:srgbClr val="000000"/>
                </a:solidFill>
                <a:latin typeface="Arial" pitchFamily="34" charset="0"/>
              </a:rPr>
              <a:t> </a:t>
            </a:r>
            <a:r>
              <a:rPr lang="de-AT" sz="1600" b="1" dirty="0" err="1" smtClean="0">
                <a:solidFill>
                  <a:srgbClr val="000000"/>
                </a:solidFill>
                <a:latin typeface="Arial" pitchFamily="34" charset="0"/>
              </a:rPr>
              <a:t>main</a:t>
            </a:r>
            <a:r>
              <a:rPr lang="de-AT" sz="1600" b="1" dirty="0" smtClean="0">
                <a:solidFill>
                  <a:srgbClr val="000000"/>
                </a:solidFill>
                <a:latin typeface="Arial" pitchFamily="34" charset="0"/>
              </a:rPr>
              <a:t> </a:t>
            </a:r>
            <a:r>
              <a:rPr lang="de-AT" sz="1600" b="1" dirty="0" err="1" smtClean="0">
                <a:solidFill>
                  <a:srgbClr val="000000"/>
                </a:solidFill>
                <a:latin typeface="Arial" pitchFamily="34" charset="0"/>
              </a:rPr>
              <a:t>entrance</a:t>
            </a:r>
            <a:endParaRPr lang="de-AT" sz="1600" b="1" dirty="0">
              <a:solidFill>
                <a:srgbClr val="000000"/>
              </a:solidFill>
              <a:latin typeface="Arial" pitchFamily="34" charset="0"/>
            </a:endParaRPr>
          </a:p>
        </p:txBody>
      </p:sp>
      <p:sp>
        <p:nvSpPr>
          <p:cNvPr id="1293390" name="Line 78"/>
          <p:cNvSpPr>
            <a:spLocks noChangeShapeType="1"/>
          </p:cNvSpPr>
          <p:nvPr/>
        </p:nvSpPr>
        <p:spPr bwMode="auto">
          <a:xfrm>
            <a:off x="2552700" y="900113"/>
            <a:ext cx="796925" cy="0"/>
          </a:xfrm>
          <a:prstGeom prst="line">
            <a:avLst/>
          </a:prstGeom>
          <a:noFill/>
          <a:ln w="38100">
            <a:solidFill>
              <a:schemeClr val="tx1"/>
            </a:solidFill>
            <a:round/>
            <a:headEnd/>
            <a:tailEnd type="triangle" w="med" len="med"/>
          </a:ln>
        </p:spPr>
        <p:txBody>
          <a:bodyPr>
            <a:noAutofit/>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91" name="Line 79"/>
          <p:cNvSpPr>
            <a:spLocks noChangeShapeType="1"/>
          </p:cNvSpPr>
          <p:nvPr/>
        </p:nvSpPr>
        <p:spPr bwMode="auto">
          <a:xfrm>
            <a:off x="7661275" y="6159500"/>
            <a:ext cx="796925" cy="0"/>
          </a:xfrm>
          <a:prstGeom prst="line">
            <a:avLst/>
          </a:prstGeom>
          <a:noFill/>
          <a:ln w="38100">
            <a:solidFill>
              <a:schemeClr val="tx1"/>
            </a:solidFill>
            <a:round/>
            <a:headEnd/>
            <a:tailEnd type="triangle" w="med" len="med"/>
          </a:ln>
        </p:spPr>
        <p:txBody>
          <a:bodyPr>
            <a:noAutofit/>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92" name="Text Box 80"/>
          <p:cNvSpPr txBox="1">
            <a:spLocks noChangeArrowheads="1"/>
          </p:cNvSpPr>
          <p:nvPr/>
        </p:nvSpPr>
        <p:spPr bwMode="auto">
          <a:xfrm>
            <a:off x="1691680" y="1928813"/>
            <a:ext cx="1595437" cy="581025"/>
          </a:xfrm>
          <a:prstGeom prst="rect">
            <a:avLst/>
          </a:prstGeom>
          <a:noFill/>
          <a:ln w="9525">
            <a:noFill/>
            <a:miter lim="800000"/>
            <a:headEnd/>
            <a:tailEnd/>
          </a:ln>
        </p:spPr>
        <p:txBody>
          <a:bodyPr wrap="none">
            <a:noAutofit/>
          </a:bodyPr>
          <a:lstStyle/>
          <a:p>
            <a:pPr algn="ctr" fontAlgn="base">
              <a:spcBef>
                <a:spcPct val="0"/>
              </a:spcBef>
              <a:spcAft>
                <a:spcPct val="0"/>
              </a:spcAft>
            </a:pPr>
            <a:r>
              <a:rPr lang="de-AT" sz="1600" b="1" u="sng" dirty="0" err="1" smtClean="0">
                <a:solidFill>
                  <a:srgbClr val="000000"/>
                </a:solidFill>
                <a:latin typeface="Arial" pitchFamily="34" charset="0"/>
              </a:rPr>
              <a:t>Our</a:t>
            </a:r>
            <a:r>
              <a:rPr lang="de-AT" sz="1600" b="1" u="sng" dirty="0" smtClean="0">
                <a:solidFill>
                  <a:srgbClr val="000000"/>
                </a:solidFill>
                <a:latin typeface="Arial" pitchFamily="34" charset="0"/>
              </a:rPr>
              <a:t> lab</a:t>
            </a:r>
            <a:endParaRPr lang="de-AT" sz="1600" b="1" u="sng" dirty="0">
              <a:solidFill>
                <a:srgbClr val="000000"/>
              </a:solidFill>
              <a:latin typeface="Arial" pitchFamily="34" charset="0"/>
            </a:endParaRPr>
          </a:p>
        </p:txBody>
      </p:sp>
      <p:sp>
        <p:nvSpPr>
          <p:cNvPr id="1293393" name="Text Box 81"/>
          <p:cNvSpPr txBox="1">
            <a:spLocks noChangeArrowheads="1"/>
          </p:cNvSpPr>
          <p:nvPr/>
        </p:nvSpPr>
        <p:spPr bwMode="auto">
          <a:xfrm>
            <a:off x="4381500" y="2668588"/>
            <a:ext cx="831850" cy="336550"/>
          </a:xfrm>
          <a:prstGeom prst="rect">
            <a:avLst/>
          </a:prstGeom>
          <a:noFill/>
          <a:ln w="9525">
            <a:noFill/>
            <a:miter lim="800000"/>
            <a:headEnd/>
            <a:tailEnd/>
          </a:ln>
        </p:spPr>
        <p:txBody>
          <a:bodyPr>
            <a:noAutofit/>
          </a:bodyPr>
          <a:lstStyle/>
          <a:p>
            <a:pPr fontAlgn="base">
              <a:spcBef>
                <a:spcPct val="0"/>
              </a:spcBef>
              <a:spcAft>
                <a:spcPct val="0"/>
              </a:spcAft>
            </a:pPr>
            <a:r>
              <a:rPr lang="de-AT" sz="1600" b="1" dirty="0">
                <a:solidFill>
                  <a:srgbClr val="000000"/>
                </a:solidFill>
                <a:latin typeface="Arial" pitchFamily="34" charset="0"/>
              </a:rPr>
              <a:t>Gang</a:t>
            </a:r>
          </a:p>
        </p:txBody>
      </p:sp>
      <p:sp>
        <p:nvSpPr>
          <p:cNvPr id="1293394" name="Text Box 82"/>
          <p:cNvSpPr txBox="1">
            <a:spLocks noChangeArrowheads="1"/>
          </p:cNvSpPr>
          <p:nvPr/>
        </p:nvSpPr>
        <p:spPr bwMode="auto">
          <a:xfrm>
            <a:off x="3278188" y="4840288"/>
            <a:ext cx="2762127" cy="395287"/>
          </a:xfrm>
          <a:prstGeom prst="rect">
            <a:avLst/>
          </a:prstGeom>
          <a:noFill/>
          <a:ln w="28575">
            <a:solidFill>
              <a:schemeClr val="tx1"/>
            </a:solidFill>
            <a:miter lim="800000"/>
            <a:headEnd/>
            <a:tailEnd/>
          </a:ln>
        </p:spPr>
        <p:txBody>
          <a:bodyPr wrap="none">
            <a:noAutofit/>
          </a:bodyPr>
          <a:lstStyle/>
          <a:p>
            <a:pPr fontAlgn="base">
              <a:spcBef>
                <a:spcPct val="0"/>
              </a:spcBef>
              <a:spcAft>
                <a:spcPct val="0"/>
              </a:spcAft>
            </a:pPr>
            <a:r>
              <a:rPr lang="de-AT" b="1" dirty="0" smtClean="0">
                <a:solidFill>
                  <a:srgbClr val="000000"/>
                </a:solidFill>
                <a:latin typeface="Arial" pitchFamily="34" charset="0"/>
              </a:rPr>
              <a:t>1st </a:t>
            </a:r>
            <a:r>
              <a:rPr lang="de-AT" b="1" dirty="0" err="1" smtClean="0">
                <a:solidFill>
                  <a:srgbClr val="000000"/>
                </a:solidFill>
                <a:latin typeface="Arial" pitchFamily="34" charset="0"/>
              </a:rPr>
              <a:t>floor</a:t>
            </a:r>
            <a:endParaRPr lang="de-AT" b="1" dirty="0">
              <a:solidFill>
                <a:srgbClr val="000000"/>
              </a:solidFill>
              <a:latin typeface="Arial" pitchFamily="34" charset="0"/>
            </a:endParaRPr>
          </a:p>
        </p:txBody>
      </p:sp>
      <p:pic>
        <p:nvPicPr>
          <p:cNvPr id="1293395" name="Picture 83" descr="MCj02153410000[1]"/>
          <p:cNvPicPr>
            <a:picLocks noChangeAspect="1" noChangeArrowheads="1"/>
          </p:cNvPicPr>
          <p:nvPr/>
        </p:nvPicPr>
        <p:blipFill>
          <a:blip r:embed="rId4" cstate="print"/>
          <a:srcRect/>
          <a:stretch>
            <a:fillRect/>
          </a:stretch>
        </p:blipFill>
        <p:spPr bwMode="auto">
          <a:xfrm>
            <a:off x="1354138" y="2155825"/>
            <a:ext cx="274637" cy="360363"/>
          </a:xfrm>
          <a:prstGeom prst="rect">
            <a:avLst/>
          </a:prstGeom>
          <a:noFill/>
          <a:ln w="9525">
            <a:noFill/>
            <a:miter lim="800000"/>
            <a:headEnd/>
            <a:tailEnd/>
          </a:ln>
        </p:spPr>
      </p:pic>
      <p:pic>
        <p:nvPicPr>
          <p:cNvPr id="1293396" name="Picture 84" descr="MCj02153410000[1]"/>
          <p:cNvPicPr>
            <a:picLocks noChangeAspect="1" noChangeArrowheads="1"/>
          </p:cNvPicPr>
          <p:nvPr/>
        </p:nvPicPr>
        <p:blipFill>
          <a:blip r:embed="rId4" cstate="print"/>
          <a:srcRect/>
          <a:stretch>
            <a:fillRect/>
          </a:stretch>
        </p:blipFill>
        <p:spPr bwMode="auto">
          <a:xfrm>
            <a:off x="7781925" y="4972050"/>
            <a:ext cx="260350" cy="342900"/>
          </a:xfrm>
          <a:prstGeom prst="rect">
            <a:avLst/>
          </a:prstGeom>
          <a:noFill/>
          <a:ln w="9525">
            <a:noFill/>
            <a:miter lim="800000"/>
            <a:headEnd/>
            <a:tailEnd/>
          </a:ln>
        </p:spPr>
      </p:pic>
      <p:pic>
        <p:nvPicPr>
          <p:cNvPr id="1293397" name="Picture 85" descr="MCj02153410000[1]"/>
          <p:cNvPicPr>
            <a:picLocks noChangeAspect="1" noChangeArrowheads="1"/>
          </p:cNvPicPr>
          <p:nvPr/>
        </p:nvPicPr>
        <p:blipFill>
          <a:blip r:embed="rId4" cstate="print"/>
          <a:srcRect/>
          <a:stretch>
            <a:fillRect/>
          </a:stretch>
        </p:blipFill>
        <p:spPr bwMode="auto">
          <a:xfrm>
            <a:off x="7567613" y="4260850"/>
            <a:ext cx="236537" cy="314325"/>
          </a:xfrm>
          <a:prstGeom prst="rect">
            <a:avLst/>
          </a:prstGeom>
          <a:noFill/>
          <a:ln w="9525">
            <a:noFill/>
            <a:miter lim="800000"/>
            <a:headEnd/>
            <a:tailEnd/>
          </a:ln>
        </p:spPr>
      </p:pic>
      <p:sp>
        <p:nvSpPr>
          <p:cNvPr id="88" name="Foliennummernplatzhalter 87"/>
          <p:cNvSpPr>
            <a:spLocks noGrp="1"/>
          </p:cNvSpPr>
          <p:nvPr>
            <p:ph type="sldNum" sz="quarter" idx="10"/>
          </p:nvPr>
        </p:nvSpPr>
        <p:spPr/>
        <p:txBody>
          <a:bodyPr>
            <a:noAutofit/>
          </a:bodyPr>
          <a:lstStyle/>
          <a:p>
            <a:pPr>
              <a:buClr>
                <a:srgbClr val="000000"/>
              </a:buClr>
            </a:pPr>
            <a:fld id="{31C4C51F-2B95-42DA-93EF-67D10442C5FE}" type="slidenum">
              <a:rPr lang="de-AT" b="1" smtClean="0">
                <a:solidFill>
                  <a:srgbClr val="FFFFFF"/>
                </a:solidFill>
              </a:rPr>
              <a:pPr>
                <a:buClr>
                  <a:srgbClr val="000000"/>
                </a:buClr>
              </a:pPr>
              <a:t>25</a:t>
            </a:fld>
            <a:endParaRPr lang="de-AT" b="1" dirty="0">
              <a:solidFill>
                <a:srgbClr val="FFFFFF"/>
              </a:solidFill>
            </a:endParaRPr>
          </a:p>
        </p:txBody>
      </p:sp>
    </p:spTree>
    <p:extLst>
      <p:ext uri="{BB962C8B-B14F-4D97-AF65-F5344CB8AC3E}">
        <p14:creationId xmlns:p14="http://schemas.microsoft.com/office/powerpoint/2010/main" val="129016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2"/>
          <p:cNvSpPr>
            <a:spLocks noChangeArrowheads="1"/>
          </p:cNvSpPr>
          <p:nvPr/>
        </p:nvSpPr>
        <p:spPr bwMode="auto">
          <a:xfrm>
            <a:off x="-20638" y="230188"/>
            <a:ext cx="9142413"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de-DE" sz="3600" b="1" dirty="0" err="1" smtClean="0">
                <a:solidFill>
                  <a:srgbClr val="008080"/>
                </a:solidFill>
                <a:latin typeface="Calibri" pitchFamily="34" charset="0"/>
              </a:rPr>
              <a:t>Escape</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routes</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and</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fire</a:t>
            </a:r>
            <a:r>
              <a:rPr lang="de-DE" sz="3600" b="1" dirty="0" smtClean="0">
                <a:solidFill>
                  <a:srgbClr val="008080"/>
                </a:solidFill>
                <a:latin typeface="Calibri" pitchFamily="34" charset="0"/>
              </a:rPr>
              <a:t> </a:t>
            </a:r>
            <a:r>
              <a:rPr lang="de-DE" sz="3600" b="1" dirty="0" err="1" smtClean="0">
                <a:solidFill>
                  <a:srgbClr val="008080"/>
                </a:solidFill>
                <a:latin typeface="Calibri" pitchFamily="34" charset="0"/>
              </a:rPr>
              <a:t>extinguishers</a:t>
            </a:r>
            <a:endParaRPr lang="de-DE" sz="3600" b="1" dirty="0">
              <a:solidFill>
                <a:srgbClr val="008080"/>
              </a:solidFill>
              <a:latin typeface="Calibri" pitchFamily="34" charset="0"/>
            </a:endParaRPr>
          </a:p>
        </p:txBody>
      </p:sp>
      <p:sp>
        <p:nvSpPr>
          <p:cNvPr id="1293315" name="AutoShape 3"/>
          <p:cNvSpPr>
            <a:spLocks noChangeArrowheads="1"/>
          </p:cNvSpPr>
          <p:nvPr/>
        </p:nvSpPr>
        <p:spPr bwMode="auto">
          <a:xfrm rot="10242084">
            <a:off x="1404938" y="5797550"/>
            <a:ext cx="636587" cy="182563"/>
          </a:xfrm>
          <a:prstGeom prst="leftArrow">
            <a:avLst>
              <a:gd name="adj1" fmla="val 50000"/>
              <a:gd name="adj2" fmla="val 87174"/>
            </a:avLst>
          </a:prstGeom>
          <a:solidFill>
            <a:schemeClr val="tx2"/>
          </a:solidFill>
          <a:ln w="9525">
            <a:solidFill>
              <a:schemeClr val="tx1"/>
            </a:solid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de-AT" sz="1600" b="1" dirty="0">
              <a:solidFill>
                <a:srgbClr val="000000"/>
              </a:solidFill>
              <a:latin typeface="Calibri" pitchFamily="34" charset="0"/>
            </a:endParaRPr>
          </a:p>
        </p:txBody>
      </p:sp>
      <p:sp>
        <p:nvSpPr>
          <p:cNvPr id="1293316" name="Text Box 4"/>
          <p:cNvSpPr txBox="1">
            <a:spLocks noChangeArrowheads="1"/>
          </p:cNvSpPr>
          <p:nvPr/>
        </p:nvSpPr>
        <p:spPr bwMode="auto">
          <a:xfrm>
            <a:off x="2043113" y="5637213"/>
            <a:ext cx="349250" cy="366712"/>
          </a:xfrm>
          <a:prstGeom prst="rect">
            <a:avLst/>
          </a:prstGeom>
          <a:noFill/>
          <a:ln w="9525">
            <a:noFill/>
            <a:miter lim="800000"/>
            <a:headEnd/>
            <a:tailEnd/>
          </a:ln>
        </p:spPr>
        <p:txBody>
          <a:bodyPr wrap="none">
            <a:noAutofit/>
          </a:bodyPr>
          <a:lstStyle/>
          <a:p>
            <a:pPr fontAlgn="base">
              <a:spcBef>
                <a:spcPct val="0"/>
              </a:spcBef>
              <a:spcAft>
                <a:spcPct val="0"/>
              </a:spcAft>
            </a:pPr>
            <a:r>
              <a:rPr lang="de-AT" b="1" dirty="0">
                <a:solidFill>
                  <a:srgbClr val="000000"/>
                </a:solidFill>
                <a:latin typeface="Arial" pitchFamily="34" charset="0"/>
              </a:rPr>
              <a:t>N</a:t>
            </a:r>
          </a:p>
        </p:txBody>
      </p:sp>
      <p:sp>
        <p:nvSpPr>
          <p:cNvPr id="1293317" name="Text Box 5"/>
          <p:cNvSpPr txBox="1">
            <a:spLocks noChangeArrowheads="1"/>
          </p:cNvSpPr>
          <p:nvPr/>
        </p:nvSpPr>
        <p:spPr bwMode="auto">
          <a:xfrm>
            <a:off x="1087438" y="5797550"/>
            <a:ext cx="336550" cy="366713"/>
          </a:xfrm>
          <a:prstGeom prst="rect">
            <a:avLst/>
          </a:prstGeom>
          <a:noFill/>
          <a:ln w="9525">
            <a:noFill/>
            <a:miter lim="800000"/>
            <a:headEnd/>
            <a:tailEnd/>
          </a:ln>
        </p:spPr>
        <p:txBody>
          <a:bodyPr wrap="none">
            <a:noAutofit/>
          </a:bodyPr>
          <a:lstStyle/>
          <a:p>
            <a:pPr fontAlgn="base">
              <a:spcBef>
                <a:spcPct val="0"/>
              </a:spcBef>
              <a:spcAft>
                <a:spcPct val="0"/>
              </a:spcAft>
            </a:pPr>
            <a:r>
              <a:rPr lang="de-AT" b="1" dirty="0">
                <a:solidFill>
                  <a:srgbClr val="000000"/>
                </a:solidFill>
                <a:latin typeface="Arial" pitchFamily="34" charset="0"/>
              </a:rPr>
              <a:t>S</a:t>
            </a:r>
          </a:p>
        </p:txBody>
      </p:sp>
      <p:grpSp>
        <p:nvGrpSpPr>
          <p:cNvPr id="1293318" name="Group 6"/>
          <p:cNvGrpSpPr>
            <a:grpSpLocks/>
          </p:cNvGrpSpPr>
          <p:nvPr/>
        </p:nvGrpSpPr>
        <p:grpSpPr bwMode="auto">
          <a:xfrm>
            <a:off x="608013" y="1016000"/>
            <a:ext cx="7875587" cy="4621213"/>
            <a:chOff x="79" y="348"/>
            <a:chExt cx="5602" cy="3624"/>
          </a:xfrm>
        </p:grpSpPr>
        <p:pic>
          <p:nvPicPr>
            <p:cNvPr id="1293319" name="Picture 7"/>
            <p:cNvPicPr>
              <a:picLocks noChangeAspect="1" noChangeArrowheads="1"/>
            </p:cNvPicPr>
            <p:nvPr/>
          </p:nvPicPr>
          <p:blipFill>
            <a:blip r:embed="rId3" cstate="print">
              <a:lum bright="-10000" contrast="20000"/>
            </a:blip>
            <a:srcRect/>
            <a:stretch>
              <a:fillRect/>
            </a:stretch>
          </p:blipFill>
          <p:spPr bwMode="auto">
            <a:xfrm>
              <a:off x="79" y="348"/>
              <a:ext cx="5602" cy="3624"/>
            </a:xfrm>
            <a:prstGeom prst="rect">
              <a:avLst/>
            </a:prstGeom>
            <a:noFill/>
            <a:ln w="9525">
              <a:noFill/>
              <a:miter lim="800000"/>
              <a:headEnd/>
              <a:tailEnd/>
            </a:ln>
          </p:spPr>
        </p:pic>
        <p:grpSp>
          <p:nvGrpSpPr>
            <p:cNvPr id="1293320" name="Group 8"/>
            <p:cNvGrpSpPr>
              <a:grpSpLocks/>
            </p:cNvGrpSpPr>
            <p:nvPr/>
          </p:nvGrpSpPr>
          <p:grpSpPr bwMode="auto">
            <a:xfrm rot="-831343">
              <a:off x="343" y="886"/>
              <a:ext cx="346" cy="316"/>
              <a:chOff x="1406" y="230"/>
              <a:chExt cx="346" cy="316"/>
            </a:xfrm>
          </p:grpSpPr>
          <p:grpSp>
            <p:nvGrpSpPr>
              <p:cNvPr id="1293321" name="Group 9"/>
              <p:cNvGrpSpPr>
                <a:grpSpLocks/>
              </p:cNvGrpSpPr>
              <p:nvPr/>
            </p:nvGrpSpPr>
            <p:grpSpPr bwMode="auto">
              <a:xfrm>
                <a:off x="1406" y="232"/>
                <a:ext cx="346" cy="314"/>
                <a:chOff x="1514" y="572"/>
                <a:chExt cx="346" cy="314"/>
              </a:xfrm>
            </p:grpSpPr>
            <p:sp>
              <p:nvSpPr>
                <p:cNvPr id="1293322" name="Rectangle 10"/>
                <p:cNvSpPr>
                  <a:spLocks noChangeArrowheads="1"/>
                </p:cNvSpPr>
                <p:nvPr/>
              </p:nvSpPr>
              <p:spPr bwMode="auto">
                <a:xfrm>
                  <a:off x="1519" y="572"/>
                  <a:ext cx="340" cy="314"/>
                </a:xfrm>
                <a:prstGeom prst="rect">
                  <a:avLst/>
                </a:prstGeom>
                <a:solidFill>
                  <a:srgbClr val="FF0000"/>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de-AT" sz="1600" b="1" dirty="0">
                    <a:solidFill>
                      <a:srgbClr val="000000"/>
                    </a:solidFill>
                    <a:latin typeface="Calibri" pitchFamily="34" charset="0"/>
                  </a:endParaRPr>
                </a:p>
              </p:txBody>
            </p:sp>
            <p:sp>
              <p:nvSpPr>
                <p:cNvPr id="1293323" name="Line 11"/>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4" name="Line 12"/>
                <p:cNvSpPr>
                  <a:spLocks noChangeShapeType="1"/>
                </p:cNvSpPr>
                <p:nvPr/>
              </p:nvSpPr>
              <p:spPr bwMode="auto">
                <a:xfrm>
                  <a:off x="1522" y="620"/>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5" name="Line 13"/>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6" name="Line 14"/>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7" name="Line 15"/>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8" name="Line 16"/>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29" name="Line 17"/>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0" name="Line 18"/>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1" name="Line 19"/>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2" name="Line 20"/>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3" name="Line 21"/>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4" name="Line 22"/>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5" name="Line 23"/>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nvGrpSpPr>
                <p:cNvPr id="1293336" name="Group 24"/>
                <p:cNvGrpSpPr>
                  <a:grpSpLocks/>
                </p:cNvGrpSpPr>
                <p:nvPr/>
              </p:nvGrpSpPr>
              <p:grpSpPr bwMode="auto">
                <a:xfrm>
                  <a:off x="1691" y="593"/>
                  <a:ext cx="169" cy="293"/>
                  <a:chOff x="1514" y="572"/>
                  <a:chExt cx="169" cy="293"/>
                </a:xfrm>
              </p:grpSpPr>
              <p:sp>
                <p:nvSpPr>
                  <p:cNvPr id="1293337" name="Line 25"/>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8" name="Line 26"/>
                  <p:cNvSpPr>
                    <a:spLocks noChangeShapeType="1"/>
                  </p:cNvSpPr>
                  <p:nvPr/>
                </p:nvSpPr>
                <p:spPr bwMode="auto">
                  <a:xfrm>
                    <a:off x="1524" y="62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39" name="Line 27"/>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0" name="Line 28"/>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1" name="Line 29"/>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2" name="Line 30"/>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3" name="Line 31"/>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4" name="Line 32"/>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5" name="Line 33"/>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6" name="Line 34"/>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7" name="Line 35"/>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8" name="Line 36"/>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49" name="Line 37"/>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nvGrpSpPr>
              <p:cNvPr id="1293350" name="Group 38"/>
              <p:cNvGrpSpPr>
                <a:grpSpLocks/>
              </p:cNvGrpSpPr>
              <p:nvPr/>
            </p:nvGrpSpPr>
            <p:grpSpPr bwMode="auto">
              <a:xfrm>
                <a:off x="1569" y="230"/>
                <a:ext cx="16" cy="312"/>
                <a:chOff x="1678" y="571"/>
                <a:chExt cx="16" cy="312"/>
              </a:xfrm>
            </p:grpSpPr>
            <p:sp>
              <p:nvSpPr>
                <p:cNvPr id="1293351" name="Line 39"/>
                <p:cNvSpPr>
                  <a:spLocks noChangeShapeType="1"/>
                </p:cNvSpPr>
                <p:nvPr/>
              </p:nvSpPr>
              <p:spPr bwMode="auto">
                <a:xfrm>
                  <a:off x="1678" y="571"/>
                  <a:ext cx="0"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2" name="Line 40"/>
                <p:cNvSpPr>
                  <a:spLocks noChangeShapeType="1"/>
                </p:cNvSpPr>
                <p:nvPr/>
              </p:nvSpPr>
              <p:spPr bwMode="auto">
                <a:xfrm>
                  <a:off x="1692" y="592"/>
                  <a:ext cx="2"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nvGrpSpPr>
            <p:cNvPr id="1293353" name="Group 41"/>
            <p:cNvGrpSpPr>
              <a:grpSpLocks/>
            </p:cNvGrpSpPr>
            <p:nvPr/>
          </p:nvGrpSpPr>
          <p:grpSpPr bwMode="auto">
            <a:xfrm rot="-173914">
              <a:off x="5157" y="2988"/>
              <a:ext cx="346" cy="316"/>
              <a:chOff x="1406" y="230"/>
              <a:chExt cx="346" cy="316"/>
            </a:xfrm>
          </p:grpSpPr>
          <p:grpSp>
            <p:nvGrpSpPr>
              <p:cNvPr id="1293354" name="Group 42"/>
              <p:cNvGrpSpPr>
                <a:grpSpLocks/>
              </p:cNvGrpSpPr>
              <p:nvPr/>
            </p:nvGrpSpPr>
            <p:grpSpPr bwMode="auto">
              <a:xfrm>
                <a:off x="1406" y="232"/>
                <a:ext cx="346" cy="314"/>
                <a:chOff x="1514" y="572"/>
                <a:chExt cx="346" cy="314"/>
              </a:xfrm>
            </p:grpSpPr>
            <p:sp>
              <p:nvSpPr>
                <p:cNvPr id="1293355" name="Rectangle 43"/>
                <p:cNvSpPr>
                  <a:spLocks noChangeArrowheads="1"/>
                </p:cNvSpPr>
                <p:nvPr/>
              </p:nvSpPr>
              <p:spPr bwMode="auto">
                <a:xfrm>
                  <a:off x="1519" y="572"/>
                  <a:ext cx="340" cy="314"/>
                </a:xfrm>
                <a:prstGeom prst="rect">
                  <a:avLst/>
                </a:prstGeom>
                <a:solidFill>
                  <a:srgbClr val="FF0000"/>
                </a:solidFill>
                <a:ln w="9525">
                  <a:solidFill>
                    <a:schemeClr val="tx1"/>
                  </a:solidFill>
                  <a:miter lim="800000"/>
                  <a:headEnd/>
                  <a:tailEnd/>
                </a:ln>
              </p:spPr>
              <p:txBody>
                <a:bodyPr wrap="none" anchor="ctr"/>
                <a:lstStyle/>
                <a:p>
                  <a:pPr algn="ctr" eaLnBrk="0" fontAlgn="base" hangingPunct="0">
                    <a:spcBef>
                      <a:spcPct val="15000"/>
                    </a:spcBef>
                    <a:spcAft>
                      <a:spcPct val="15000"/>
                    </a:spcAft>
                    <a:buClr>
                      <a:srgbClr val="000000"/>
                    </a:buClr>
                    <a:buFontTx/>
                    <a:buChar char="•"/>
                  </a:pPr>
                  <a:endParaRPr lang="de-AT" sz="1600" b="1" dirty="0">
                    <a:solidFill>
                      <a:srgbClr val="000000"/>
                    </a:solidFill>
                    <a:latin typeface="Calibri" pitchFamily="34" charset="0"/>
                  </a:endParaRPr>
                </a:p>
              </p:txBody>
            </p:sp>
            <p:sp>
              <p:nvSpPr>
                <p:cNvPr id="1293356" name="Line 44"/>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7" name="Line 45"/>
                <p:cNvSpPr>
                  <a:spLocks noChangeShapeType="1"/>
                </p:cNvSpPr>
                <p:nvPr/>
              </p:nvSpPr>
              <p:spPr bwMode="auto">
                <a:xfrm>
                  <a:off x="1522" y="620"/>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8" name="Line 46"/>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59" name="Line 47"/>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0" name="Line 48"/>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1" name="Line 49"/>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2" name="Line 50"/>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3" name="Line 51"/>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4" name="Line 52"/>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5" name="Line 53"/>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6" name="Line 54"/>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7" name="Line 55"/>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68" name="Line 56"/>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nvGrpSpPr>
                <p:cNvPr id="1293369" name="Group 57"/>
                <p:cNvGrpSpPr>
                  <a:grpSpLocks/>
                </p:cNvGrpSpPr>
                <p:nvPr/>
              </p:nvGrpSpPr>
              <p:grpSpPr bwMode="auto">
                <a:xfrm>
                  <a:off x="1691" y="593"/>
                  <a:ext cx="169" cy="293"/>
                  <a:chOff x="1514" y="572"/>
                  <a:chExt cx="169" cy="293"/>
                </a:xfrm>
              </p:grpSpPr>
              <p:sp>
                <p:nvSpPr>
                  <p:cNvPr id="1293370" name="Line 58"/>
                  <p:cNvSpPr>
                    <a:spLocks noChangeShapeType="1"/>
                  </p:cNvSpPr>
                  <p:nvPr/>
                </p:nvSpPr>
                <p:spPr bwMode="auto">
                  <a:xfrm>
                    <a:off x="1519" y="57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1" name="Line 59"/>
                  <p:cNvSpPr>
                    <a:spLocks noChangeShapeType="1"/>
                  </p:cNvSpPr>
                  <p:nvPr/>
                </p:nvSpPr>
                <p:spPr bwMode="auto">
                  <a:xfrm>
                    <a:off x="1524" y="62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2" name="Line 60"/>
                  <p:cNvSpPr>
                    <a:spLocks noChangeShapeType="1"/>
                  </p:cNvSpPr>
                  <p:nvPr/>
                </p:nvSpPr>
                <p:spPr bwMode="auto">
                  <a:xfrm>
                    <a:off x="1517" y="64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3" name="Line 61"/>
                  <p:cNvSpPr>
                    <a:spLocks noChangeShapeType="1"/>
                  </p:cNvSpPr>
                  <p:nvPr/>
                </p:nvSpPr>
                <p:spPr bwMode="auto">
                  <a:xfrm>
                    <a:off x="1516" y="59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4" name="Line 62"/>
                  <p:cNvSpPr>
                    <a:spLocks noChangeShapeType="1"/>
                  </p:cNvSpPr>
                  <p:nvPr/>
                </p:nvSpPr>
                <p:spPr bwMode="auto">
                  <a:xfrm>
                    <a:off x="1515" y="72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5" name="Line 63"/>
                  <p:cNvSpPr>
                    <a:spLocks noChangeShapeType="1"/>
                  </p:cNvSpPr>
                  <p:nvPr/>
                </p:nvSpPr>
                <p:spPr bwMode="auto">
                  <a:xfrm>
                    <a:off x="1516" y="671"/>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6" name="Line 64"/>
                  <p:cNvSpPr>
                    <a:spLocks noChangeShapeType="1"/>
                  </p:cNvSpPr>
                  <p:nvPr/>
                </p:nvSpPr>
                <p:spPr bwMode="auto">
                  <a:xfrm>
                    <a:off x="1518" y="694"/>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7" name="Line 65"/>
                  <p:cNvSpPr>
                    <a:spLocks noChangeShapeType="1"/>
                  </p:cNvSpPr>
                  <p:nvPr/>
                </p:nvSpPr>
                <p:spPr bwMode="auto">
                  <a:xfrm>
                    <a:off x="1514" y="747"/>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8" name="Line 66"/>
                  <p:cNvSpPr>
                    <a:spLocks noChangeShapeType="1"/>
                  </p:cNvSpPr>
                  <p:nvPr/>
                </p:nvSpPr>
                <p:spPr bwMode="auto">
                  <a:xfrm>
                    <a:off x="1522" y="773"/>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79" name="Line 67"/>
                  <p:cNvSpPr>
                    <a:spLocks noChangeShapeType="1"/>
                  </p:cNvSpPr>
                  <p:nvPr/>
                </p:nvSpPr>
                <p:spPr bwMode="auto">
                  <a:xfrm>
                    <a:off x="1515" y="795"/>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0" name="Line 68"/>
                  <p:cNvSpPr>
                    <a:spLocks noChangeShapeType="1"/>
                  </p:cNvSpPr>
                  <p:nvPr/>
                </p:nvSpPr>
                <p:spPr bwMode="auto">
                  <a:xfrm>
                    <a:off x="1514" y="819"/>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1" name="Line 69"/>
                  <p:cNvSpPr>
                    <a:spLocks noChangeShapeType="1"/>
                  </p:cNvSpPr>
                  <p:nvPr/>
                </p:nvSpPr>
                <p:spPr bwMode="auto">
                  <a:xfrm>
                    <a:off x="1516" y="84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2" name="Line 70"/>
                  <p:cNvSpPr>
                    <a:spLocks noChangeShapeType="1"/>
                  </p:cNvSpPr>
                  <p:nvPr/>
                </p:nvSpPr>
                <p:spPr bwMode="auto">
                  <a:xfrm>
                    <a:off x="1518" y="862"/>
                    <a:ext cx="159" cy="3"/>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nvGrpSpPr>
              <p:cNvPr id="1293383" name="Group 71"/>
              <p:cNvGrpSpPr>
                <a:grpSpLocks/>
              </p:cNvGrpSpPr>
              <p:nvPr/>
            </p:nvGrpSpPr>
            <p:grpSpPr bwMode="auto">
              <a:xfrm>
                <a:off x="1569" y="230"/>
                <a:ext cx="16" cy="312"/>
                <a:chOff x="1678" y="571"/>
                <a:chExt cx="16" cy="312"/>
              </a:xfrm>
            </p:grpSpPr>
            <p:sp>
              <p:nvSpPr>
                <p:cNvPr id="1293384" name="Line 72"/>
                <p:cNvSpPr>
                  <a:spLocks noChangeShapeType="1"/>
                </p:cNvSpPr>
                <p:nvPr/>
              </p:nvSpPr>
              <p:spPr bwMode="auto">
                <a:xfrm>
                  <a:off x="1678" y="571"/>
                  <a:ext cx="0"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85" name="Line 73"/>
                <p:cNvSpPr>
                  <a:spLocks noChangeShapeType="1"/>
                </p:cNvSpPr>
                <p:nvPr/>
              </p:nvSpPr>
              <p:spPr bwMode="auto">
                <a:xfrm>
                  <a:off x="1692" y="592"/>
                  <a:ext cx="2" cy="291"/>
                </a:xfrm>
                <a:prstGeom prst="line">
                  <a:avLst/>
                </a:prstGeom>
                <a:noFill/>
                <a:ln w="9525">
                  <a:solidFill>
                    <a:schemeClr val="tx1"/>
                  </a:solidFill>
                  <a:round/>
                  <a:headEnd/>
                  <a:tailEnd/>
                </a:ln>
              </p:spPr>
              <p:txBody>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grpSp>
        </p:grpSp>
      </p:grpSp>
      <p:sp>
        <p:nvSpPr>
          <p:cNvPr id="1293386" name="Text Box 74"/>
          <p:cNvSpPr txBox="1">
            <a:spLocks noChangeArrowheads="1"/>
          </p:cNvSpPr>
          <p:nvPr/>
        </p:nvSpPr>
        <p:spPr bwMode="auto">
          <a:xfrm>
            <a:off x="927100" y="717550"/>
            <a:ext cx="1651000" cy="336550"/>
          </a:xfrm>
          <a:prstGeom prst="rect">
            <a:avLst/>
          </a:prstGeom>
          <a:noFill/>
          <a:ln w="9525">
            <a:noFill/>
            <a:miter lim="800000"/>
            <a:headEnd/>
            <a:tailEnd/>
          </a:ln>
        </p:spPr>
        <p:txBody>
          <a:bodyPr wrap="none">
            <a:noAutofit/>
          </a:bodyPr>
          <a:lstStyle/>
          <a:p>
            <a:pPr fontAlgn="base">
              <a:spcBef>
                <a:spcPct val="0"/>
              </a:spcBef>
              <a:spcAft>
                <a:spcPct val="0"/>
              </a:spcAft>
            </a:pPr>
            <a:r>
              <a:rPr lang="de-AT" sz="1600" b="1" dirty="0" err="1" smtClean="0">
                <a:solidFill>
                  <a:srgbClr val="000000"/>
                </a:solidFill>
                <a:latin typeface="Arial" pitchFamily="34" charset="0"/>
              </a:rPr>
              <a:t>Toward</a:t>
            </a:r>
            <a:r>
              <a:rPr lang="de-AT" sz="1600" b="1" dirty="0" smtClean="0">
                <a:solidFill>
                  <a:srgbClr val="000000"/>
                </a:solidFill>
                <a:latin typeface="Arial" pitchFamily="34" charset="0"/>
              </a:rPr>
              <a:t> </a:t>
            </a:r>
            <a:r>
              <a:rPr lang="de-AT" sz="1600" b="1" dirty="0" err="1" smtClean="0">
                <a:solidFill>
                  <a:srgbClr val="000000"/>
                </a:solidFill>
                <a:latin typeface="Arial" pitchFamily="34" charset="0"/>
              </a:rPr>
              <a:t>pond</a:t>
            </a:r>
            <a:endParaRPr lang="de-AT" sz="1600" b="1" dirty="0">
              <a:solidFill>
                <a:srgbClr val="000000"/>
              </a:solidFill>
              <a:latin typeface="Arial" pitchFamily="34" charset="0"/>
            </a:endParaRPr>
          </a:p>
        </p:txBody>
      </p:sp>
      <p:sp>
        <p:nvSpPr>
          <p:cNvPr id="1293387" name="Text Box 75"/>
          <p:cNvSpPr txBox="1">
            <a:spLocks noChangeArrowheads="1"/>
          </p:cNvSpPr>
          <p:nvPr/>
        </p:nvSpPr>
        <p:spPr bwMode="auto">
          <a:xfrm>
            <a:off x="1565275" y="1174750"/>
            <a:ext cx="1098550" cy="404813"/>
          </a:xfrm>
          <a:prstGeom prst="rect">
            <a:avLst/>
          </a:prstGeom>
          <a:noFill/>
          <a:ln w="38100">
            <a:solidFill>
              <a:srgbClr val="CC0000"/>
            </a:solidFill>
            <a:miter lim="800000"/>
            <a:headEnd/>
            <a:tailEnd/>
          </a:ln>
        </p:spPr>
        <p:txBody>
          <a:bodyPr wrap="none">
            <a:noAutofit/>
          </a:bodyPr>
          <a:lstStyle/>
          <a:p>
            <a:pPr fontAlgn="base">
              <a:spcBef>
                <a:spcPct val="0"/>
              </a:spcBef>
              <a:spcAft>
                <a:spcPct val="0"/>
              </a:spcAft>
            </a:pPr>
            <a:r>
              <a:rPr lang="de-AT" b="1" dirty="0">
                <a:solidFill>
                  <a:srgbClr val="CC0000"/>
                </a:solidFill>
                <a:latin typeface="Arial" pitchFamily="34" charset="0"/>
              </a:rPr>
              <a:t>Stiege 9</a:t>
            </a:r>
          </a:p>
        </p:txBody>
      </p:sp>
      <p:sp>
        <p:nvSpPr>
          <p:cNvPr id="1293388" name="Text Box 76"/>
          <p:cNvSpPr txBox="1">
            <a:spLocks noChangeArrowheads="1"/>
          </p:cNvSpPr>
          <p:nvPr/>
        </p:nvSpPr>
        <p:spPr bwMode="auto">
          <a:xfrm>
            <a:off x="7281863" y="5546725"/>
            <a:ext cx="1225550" cy="404813"/>
          </a:xfrm>
          <a:prstGeom prst="rect">
            <a:avLst/>
          </a:prstGeom>
          <a:noFill/>
          <a:ln w="38100">
            <a:solidFill>
              <a:srgbClr val="CC0000"/>
            </a:solidFill>
            <a:miter lim="800000"/>
            <a:headEnd/>
            <a:tailEnd/>
          </a:ln>
        </p:spPr>
        <p:txBody>
          <a:bodyPr wrap="none">
            <a:noAutofit/>
          </a:bodyPr>
          <a:lstStyle/>
          <a:p>
            <a:pPr fontAlgn="base">
              <a:spcBef>
                <a:spcPct val="0"/>
              </a:spcBef>
              <a:spcAft>
                <a:spcPct val="0"/>
              </a:spcAft>
            </a:pPr>
            <a:r>
              <a:rPr lang="de-AT" b="1" dirty="0">
                <a:solidFill>
                  <a:srgbClr val="CC0000"/>
                </a:solidFill>
                <a:latin typeface="Arial" pitchFamily="34" charset="0"/>
              </a:rPr>
              <a:t>Stiege 10</a:t>
            </a:r>
          </a:p>
        </p:txBody>
      </p:sp>
      <p:sp>
        <p:nvSpPr>
          <p:cNvPr id="1293389" name="Text Box 77"/>
          <p:cNvSpPr txBox="1">
            <a:spLocks noChangeArrowheads="1"/>
          </p:cNvSpPr>
          <p:nvPr/>
        </p:nvSpPr>
        <p:spPr bwMode="auto">
          <a:xfrm>
            <a:off x="5232400" y="5976938"/>
            <a:ext cx="2473325" cy="338137"/>
          </a:xfrm>
          <a:prstGeom prst="rect">
            <a:avLst/>
          </a:prstGeom>
          <a:noFill/>
          <a:ln w="9525">
            <a:noFill/>
            <a:miter lim="800000"/>
            <a:headEnd/>
            <a:tailEnd/>
          </a:ln>
        </p:spPr>
        <p:txBody>
          <a:bodyPr wrap="none">
            <a:noAutofit/>
          </a:bodyPr>
          <a:lstStyle/>
          <a:p>
            <a:pPr fontAlgn="base">
              <a:spcBef>
                <a:spcPct val="0"/>
              </a:spcBef>
              <a:spcAft>
                <a:spcPct val="0"/>
              </a:spcAft>
            </a:pPr>
            <a:r>
              <a:rPr lang="de-AT" sz="1600" b="1" dirty="0" err="1" smtClean="0">
                <a:solidFill>
                  <a:srgbClr val="000000"/>
                </a:solidFill>
                <a:latin typeface="Arial" pitchFamily="34" charset="0"/>
              </a:rPr>
              <a:t>Toward</a:t>
            </a:r>
            <a:r>
              <a:rPr lang="de-AT" sz="1600" b="1" dirty="0" smtClean="0">
                <a:solidFill>
                  <a:srgbClr val="000000"/>
                </a:solidFill>
                <a:latin typeface="Arial" pitchFamily="34" charset="0"/>
              </a:rPr>
              <a:t> </a:t>
            </a:r>
            <a:r>
              <a:rPr lang="de-AT" sz="1600" b="1" dirty="0" err="1" smtClean="0">
                <a:solidFill>
                  <a:srgbClr val="000000"/>
                </a:solidFill>
                <a:latin typeface="Arial" pitchFamily="34" charset="0"/>
              </a:rPr>
              <a:t>main</a:t>
            </a:r>
            <a:r>
              <a:rPr lang="de-AT" sz="1600" b="1" dirty="0" smtClean="0">
                <a:solidFill>
                  <a:srgbClr val="000000"/>
                </a:solidFill>
                <a:latin typeface="Arial" pitchFamily="34" charset="0"/>
              </a:rPr>
              <a:t> </a:t>
            </a:r>
            <a:r>
              <a:rPr lang="de-AT" sz="1600" b="1" dirty="0" err="1" smtClean="0">
                <a:solidFill>
                  <a:srgbClr val="000000"/>
                </a:solidFill>
                <a:latin typeface="Arial" pitchFamily="34" charset="0"/>
              </a:rPr>
              <a:t>entrance</a:t>
            </a:r>
            <a:endParaRPr lang="de-AT" sz="1600" b="1" dirty="0">
              <a:solidFill>
                <a:srgbClr val="000000"/>
              </a:solidFill>
              <a:latin typeface="Arial" pitchFamily="34" charset="0"/>
            </a:endParaRPr>
          </a:p>
        </p:txBody>
      </p:sp>
      <p:sp>
        <p:nvSpPr>
          <p:cNvPr id="1293390" name="Line 78"/>
          <p:cNvSpPr>
            <a:spLocks noChangeShapeType="1"/>
          </p:cNvSpPr>
          <p:nvPr/>
        </p:nvSpPr>
        <p:spPr bwMode="auto">
          <a:xfrm>
            <a:off x="2552700" y="900113"/>
            <a:ext cx="796925" cy="0"/>
          </a:xfrm>
          <a:prstGeom prst="line">
            <a:avLst/>
          </a:prstGeom>
          <a:noFill/>
          <a:ln w="38100">
            <a:solidFill>
              <a:schemeClr val="tx1"/>
            </a:solidFill>
            <a:round/>
            <a:headEnd/>
            <a:tailEnd type="triangle" w="med" len="med"/>
          </a:ln>
        </p:spPr>
        <p:txBody>
          <a:bodyPr>
            <a:noAutofit/>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91" name="Line 79"/>
          <p:cNvSpPr>
            <a:spLocks noChangeShapeType="1"/>
          </p:cNvSpPr>
          <p:nvPr/>
        </p:nvSpPr>
        <p:spPr bwMode="auto">
          <a:xfrm>
            <a:off x="7661275" y="6159500"/>
            <a:ext cx="796925" cy="0"/>
          </a:xfrm>
          <a:prstGeom prst="line">
            <a:avLst/>
          </a:prstGeom>
          <a:noFill/>
          <a:ln w="38100">
            <a:solidFill>
              <a:schemeClr val="tx1"/>
            </a:solidFill>
            <a:round/>
            <a:headEnd/>
            <a:tailEnd type="triangle" w="med" len="med"/>
          </a:ln>
        </p:spPr>
        <p:txBody>
          <a:bodyPr>
            <a:noAutofit/>
          </a:bodyPr>
          <a:lstStyle/>
          <a:p>
            <a:pPr algn="just" eaLnBrk="0" fontAlgn="base" hangingPunct="0">
              <a:spcBef>
                <a:spcPct val="15000"/>
              </a:spcBef>
              <a:spcAft>
                <a:spcPct val="15000"/>
              </a:spcAft>
              <a:buClr>
                <a:srgbClr val="000000"/>
              </a:buClr>
              <a:buFontTx/>
              <a:buChar char="•"/>
            </a:pPr>
            <a:endParaRPr lang="de-DE" sz="1600" b="1" dirty="0">
              <a:solidFill>
                <a:srgbClr val="000000"/>
              </a:solidFill>
              <a:latin typeface="Calibri" pitchFamily="34" charset="0"/>
            </a:endParaRPr>
          </a:p>
        </p:txBody>
      </p:sp>
      <p:sp>
        <p:nvSpPr>
          <p:cNvPr id="1293392" name="Text Box 80"/>
          <p:cNvSpPr txBox="1">
            <a:spLocks noChangeArrowheads="1"/>
          </p:cNvSpPr>
          <p:nvPr/>
        </p:nvSpPr>
        <p:spPr bwMode="auto">
          <a:xfrm>
            <a:off x="1691680" y="1928813"/>
            <a:ext cx="1595437" cy="581025"/>
          </a:xfrm>
          <a:prstGeom prst="rect">
            <a:avLst/>
          </a:prstGeom>
          <a:noFill/>
          <a:ln w="9525">
            <a:noFill/>
            <a:miter lim="800000"/>
            <a:headEnd/>
            <a:tailEnd/>
          </a:ln>
        </p:spPr>
        <p:txBody>
          <a:bodyPr wrap="none">
            <a:noAutofit/>
          </a:bodyPr>
          <a:lstStyle/>
          <a:p>
            <a:pPr algn="ctr" fontAlgn="base">
              <a:spcBef>
                <a:spcPct val="0"/>
              </a:spcBef>
              <a:spcAft>
                <a:spcPct val="0"/>
              </a:spcAft>
            </a:pPr>
            <a:r>
              <a:rPr lang="de-AT" sz="1600" b="1" u="sng" dirty="0" err="1" smtClean="0">
                <a:solidFill>
                  <a:srgbClr val="000000"/>
                </a:solidFill>
                <a:latin typeface="Arial" pitchFamily="34" charset="0"/>
              </a:rPr>
              <a:t>Our</a:t>
            </a:r>
            <a:r>
              <a:rPr lang="de-AT" sz="1600" b="1" u="sng" dirty="0" smtClean="0">
                <a:solidFill>
                  <a:srgbClr val="000000"/>
                </a:solidFill>
                <a:latin typeface="Arial" pitchFamily="34" charset="0"/>
              </a:rPr>
              <a:t> lab</a:t>
            </a:r>
            <a:endParaRPr lang="de-AT" sz="1600" b="1" u="sng" dirty="0">
              <a:solidFill>
                <a:srgbClr val="000000"/>
              </a:solidFill>
              <a:latin typeface="Arial" pitchFamily="34" charset="0"/>
            </a:endParaRPr>
          </a:p>
        </p:txBody>
      </p:sp>
      <p:sp>
        <p:nvSpPr>
          <p:cNvPr id="1293393" name="Text Box 81"/>
          <p:cNvSpPr txBox="1">
            <a:spLocks noChangeArrowheads="1"/>
          </p:cNvSpPr>
          <p:nvPr/>
        </p:nvSpPr>
        <p:spPr bwMode="auto">
          <a:xfrm>
            <a:off x="4381500" y="2668588"/>
            <a:ext cx="831850" cy="336550"/>
          </a:xfrm>
          <a:prstGeom prst="rect">
            <a:avLst/>
          </a:prstGeom>
          <a:noFill/>
          <a:ln w="9525">
            <a:noFill/>
            <a:miter lim="800000"/>
            <a:headEnd/>
            <a:tailEnd/>
          </a:ln>
        </p:spPr>
        <p:txBody>
          <a:bodyPr>
            <a:noAutofit/>
          </a:bodyPr>
          <a:lstStyle/>
          <a:p>
            <a:pPr fontAlgn="base">
              <a:spcBef>
                <a:spcPct val="0"/>
              </a:spcBef>
              <a:spcAft>
                <a:spcPct val="0"/>
              </a:spcAft>
            </a:pPr>
            <a:r>
              <a:rPr lang="de-AT" sz="1600" b="1" dirty="0">
                <a:solidFill>
                  <a:srgbClr val="000000"/>
                </a:solidFill>
                <a:latin typeface="Arial" pitchFamily="34" charset="0"/>
              </a:rPr>
              <a:t>Gang</a:t>
            </a:r>
          </a:p>
        </p:txBody>
      </p:sp>
      <p:sp>
        <p:nvSpPr>
          <p:cNvPr id="1293394" name="Text Box 82"/>
          <p:cNvSpPr txBox="1">
            <a:spLocks noChangeArrowheads="1"/>
          </p:cNvSpPr>
          <p:nvPr/>
        </p:nvSpPr>
        <p:spPr bwMode="auto">
          <a:xfrm>
            <a:off x="3278188" y="4840288"/>
            <a:ext cx="2762127" cy="395287"/>
          </a:xfrm>
          <a:prstGeom prst="rect">
            <a:avLst/>
          </a:prstGeom>
          <a:noFill/>
          <a:ln w="28575">
            <a:solidFill>
              <a:schemeClr val="tx1"/>
            </a:solidFill>
            <a:miter lim="800000"/>
            <a:headEnd/>
            <a:tailEnd/>
          </a:ln>
        </p:spPr>
        <p:txBody>
          <a:bodyPr wrap="none">
            <a:noAutofit/>
          </a:bodyPr>
          <a:lstStyle/>
          <a:p>
            <a:pPr fontAlgn="base">
              <a:spcBef>
                <a:spcPct val="0"/>
              </a:spcBef>
              <a:spcAft>
                <a:spcPct val="0"/>
              </a:spcAft>
            </a:pPr>
            <a:r>
              <a:rPr lang="de-AT" b="1" dirty="0" smtClean="0">
                <a:solidFill>
                  <a:srgbClr val="000000"/>
                </a:solidFill>
                <a:latin typeface="Arial" pitchFamily="34" charset="0"/>
              </a:rPr>
              <a:t>1st </a:t>
            </a:r>
            <a:r>
              <a:rPr lang="de-AT" b="1" dirty="0" err="1" smtClean="0">
                <a:solidFill>
                  <a:srgbClr val="000000"/>
                </a:solidFill>
                <a:latin typeface="Arial" pitchFamily="34" charset="0"/>
              </a:rPr>
              <a:t>floor</a:t>
            </a:r>
            <a:endParaRPr lang="de-AT" b="1" dirty="0">
              <a:solidFill>
                <a:srgbClr val="000000"/>
              </a:solidFill>
              <a:latin typeface="Arial" pitchFamily="34" charset="0"/>
            </a:endParaRPr>
          </a:p>
        </p:txBody>
      </p:sp>
      <p:pic>
        <p:nvPicPr>
          <p:cNvPr id="1293395" name="Picture 83" descr="MCj02153410000[1]"/>
          <p:cNvPicPr>
            <a:picLocks noChangeAspect="1" noChangeArrowheads="1"/>
          </p:cNvPicPr>
          <p:nvPr/>
        </p:nvPicPr>
        <p:blipFill>
          <a:blip r:embed="rId4" cstate="print"/>
          <a:srcRect/>
          <a:stretch>
            <a:fillRect/>
          </a:stretch>
        </p:blipFill>
        <p:spPr bwMode="auto">
          <a:xfrm>
            <a:off x="1354138" y="2155825"/>
            <a:ext cx="274637" cy="360363"/>
          </a:xfrm>
          <a:prstGeom prst="rect">
            <a:avLst/>
          </a:prstGeom>
          <a:noFill/>
          <a:ln w="9525">
            <a:noFill/>
            <a:miter lim="800000"/>
            <a:headEnd/>
            <a:tailEnd/>
          </a:ln>
        </p:spPr>
      </p:pic>
      <p:pic>
        <p:nvPicPr>
          <p:cNvPr id="1293396" name="Picture 84" descr="MCj02153410000[1]"/>
          <p:cNvPicPr>
            <a:picLocks noChangeAspect="1" noChangeArrowheads="1"/>
          </p:cNvPicPr>
          <p:nvPr/>
        </p:nvPicPr>
        <p:blipFill>
          <a:blip r:embed="rId4" cstate="print"/>
          <a:srcRect/>
          <a:stretch>
            <a:fillRect/>
          </a:stretch>
        </p:blipFill>
        <p:spPr bwMode="auto">
          <a:xfrm>
            <a:off x="7781925" y="4972050"/>
            <a:ext cx="260350" cy="342900"/>
          </a:xfrm>
          <a:prstGeom prst="rect">
            <a:avLst/>
          </a:prstGeom>
          <a:noFill/>
          <a:ln w="9525">
            <a:noFill/>
            <a:miter lim="800000"/>
            <a:headEnd/>
            <a:tailEnd/>
          </a:ln>
        </p:spPr>
      </p:pic>
      <p:pic>
        <p:nvPicPr>
          <p:cNvPr id="1293397" name="Picture 85" descr="MCj02153410000[1]"/>
          <p:cNvPicPr>
            <a:picLocks noChangeAspect="1" noChangeArrowheads="1"/>
          </p:cNvPicPr>
          <p:nvPr/>
        </p:nvPicPr>
        <p:blipFill>
          <a:blip r:embed="rId4" cstate="print"/>
          <a:srcRect/>
          <a:stretch>
            <a:fillRect/>
          </a:stretch>
        </p:blipFill>
        <p:spPr bwMode="auto">
          <a:xfrm>
            <a:off x="7567613" y="4260850"/>
            <a:ext cx="236537" cy="314325"/>
          </a:xfrm>
          <a:prstGeom prst="rect">
            <a:avLst/>
          </a:prstGeom>
          <a:noFill/>
          <a:ln w="9525">
            <a:noFill/>
            <a:miter lim="800000"/>
            <a:headEnd/>
            <a:tailEnd/>
          </a:ln>
        </p:spPr>
      </p:pic>
      <p:sp>
        <p:nvSpPr>
          <p:cNvPr id="88" name="Foliennummernplatzhalter 87"/>
          <p:cNvSpPr>
            <a:spLocks noGrp="1"/>
          </p:cNvSpPr>
          <p:nvPr>
            <p:ph type="sldNum" sz="quarter" idx="10"/>
          </p:nvPr>
        </p:nvSpPr>
        <p:spPr/>
        <p:txBody>
          <a:bodyPr>
            <a:noAutofit/>
          </a:bodyPr>
          <a:lstStyle/>
          <a:p>
            <a:pPr>
              <a:buClr>
                <a:srgbClr val="000000"/>
              </a:buClr>
            </a:pPr>
            <a:fld id="{31C4C51F-2B95-42DA-93EF-67D10442C5FE}" type="slidenum">
              <a:rPr lang="de-AT" b="1" smtClean="0">
                <a:solidFill>
                  <a:srgbClr val="FFFFFF"/>
                </a:solidFill>
              </a:rPr>
              <a:pPr>
                <a:buClr>
                  <a:srgbClr val="000000"/>
                </a:buClr>
              </a:pPr>
              <a:t>26</a:t>
            </a:fld>
            <a:endParaRPr lang="de-AT" b="1" dirty="0">
              <a:solidFill>
                <a:srgbClr val="FFFFFF"/>
              </a:solidFill>
            </a:endParaRPr>
          </a:p>
        </p:txBody>
      </p:sp>
      <p:pic>
        <p:nvPicPr>
          <p:cNvPr id="87" name="Picture 84" descr="MCj02153410000[1]"/>
          <p:cNvPicPr>
            <a:picLocks noChangeAspect="1" noChangeArrowheads="1"/>
          </p:cNvPicPr>
          <p:nvPr/>
        </p:nvPicPr>
        <p:blipFill>
          <a:blip r:embed="rId4" cstate="print"/>
          <a:srcRect/>
          <a:stretch>
            <a:fillRect/>
          </a:stretch>
        </p:blipFill>
        <p:spPr bwMode="auto">
          <a:xfrm>
            <a:off x="3347864" y="3140968"/>
            <a:ext cx="260350" cy="342900"/>
          </a:xfrm>
          <a:prstGeom prst="rect">
            <a:avLst/>
          </a:prstGeom>
          <a:noFill/>
          <a:ln w="9525">
            <a:noFill/>
            <a:miter lim="800000"/>
            <a:headEnd/>
            <a:tailEnd/>
          </a:ln>
        </p:spPr>
      </p:pic>
      <p:pic>
        <p:nvPicPr>
          <p:cNvPr id="89" name="Picture 84" descr="MCj02153410000[1]"/>
          <p:cNvPicPr>
            <a:picLocks noChangeAspect="1" noChangeArrowheads="1"/>
          </p:cNvPicPr>
          <p:nvPr/>
        </p:nvPicPr>
        <p:blipFill>
          <a:blip r:embed="rId4" cstate="print"/>
          <a:srcRect/>
          <a:stretch>
            <a:fillRect/>
          </a:stretch>
        </p:blipFill>
        <p:spPr bwMode="auto">
          <a:xfrm>
            <a:off x="2771800" y="4005064"/>
            <a:ext cx="260350" cy="342900"/>
          </a:xfrm>
          <a:prstGeom prst="rect">
            <a:avLst/>
          </a:prstGeom>
          <a:noFill/>
          <a:ln w="9525">
            <a:noFill/>
            <a:miter lim="800000"/>
            <a:headEnd/>
            <a:tailEnd/>
          </a:ln>
        </p:spPr>
      </p:pic>
      <p:pic>
        <p:nvPicPr>
          <p:cNvPr id="90" name="Picture 84" descr="MCj02153410000[1]"/>
          <p:cNvPicPr>
            <a:picLocks noChangeAspect="1" noChangeArrowheads="1"/>
          </p:cNvPicPr>
          <p:nvPr/>
        </p:nvPicPr>
        <p:blipFill>
          <a:blip r:embed="rId4" cstate="print"/>
          <a:srcRect/>
          <a:stretch>
            <a:fillRect/>
          </a:stretch>
        </p:blipFill>
        <p:spPr bwMode="auto">
          <a:xfrm>
            <a:off x="2195736" y="2348880"/>
            <a:ext cx="260350" cy="342900"/>
          </a:xfrm>
          <a:prstGeom prst="rect">
            <a:avLst/>
          </a:prstGeom>
          <a:noFill/>
          <a:ln w="9525">
            <a:noFill/>
            <a:miter lim="800000"/>
            <a:headEnd/>
            <a:tailEnd/>
          </a:ln>
        </p:spPr>
      </p:pic>
    </p:spTree>
    <p:extLst>
      <p:ext uri="{BB962C8B-B14F-4D97-AF65-F5344CB8AC3E}">
        <p14:creationId xmlns:p14="http://schemas.microsoft.com/office/powerpoint/2010/main" val="362839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ChangeArrowheads="1"/>
          </p:cNvSpPr>
          <p:nvPr/>
        </p:nvSpPr>
        <p:spPr bwMode="auto">
          <a:xfrm>
            <a:off x="0" y="228600"/>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Dangers for people</a:t>
            </a:r>
            <a:endParaRPr lang="en-US" sz="3600" b="1" dirty="0">
              <a:solidFill>
                <a:srgbClr val="008080"/>
              </a:solidFill>
              <a:latin typeface="Calibri" pitchFamily="34" charset="0"/>
            </a:endParaRPr>
          </a:p>
        </p:txBody>
      </p:sp>
      <p:pic>
        <p:nvPicPr>
          <p:cNvPr id="1272835" name="Picture 3"/>
          <p:cNvPicPr>
            <a:picLocks noChangeAspect="1" noChangeArrowheads="1"/>
          </p:cNvPicPr>
          <p:nvPr/>
        </p:nvPicPr>
        <p:blipFill>
          <a:blip r:embed="rId3" cstate="print"/>
          <a:srcRect b="6390"/>
          <a:stretch>
            <a:fillRect/>
          </a:stretch>
        </p:blipFill>
        <p:spPr bwMode="auto">
          <a:xfrm>
            <a:off x="5684838" y="1330325"/>
            <a:ext cx="2897187" cy="1714500"/>
          </a:xfrm>
          <a:prstGeom prst="rect">
            <a:avLst/>
          </a:prstGeom>
          <a:noFill/>
          <a:ln w="9525">
            <a:noFill/>
            <a:miter lim="800000"/>
            <a:headEnd/>
            <a:tailEnd/>
          </a:ln>
        </p:spPr>
      </p:pic>
      <p:pic>
        <p:nvPicPr>
          <p:cNvPr id="1272836" name="Picture 4"/>
          <p:cNvPicPr>
            <a:picLocks noChangeAspect="1" noChangeArrowheads="1"/>
          </p:cNvPicPr>
          <p:nvPr/>
        </p:nvPicPr>
        <p:blipFill>
          <a:blip r:embed="rId4"/>
          <a:srcRect/>
          <a:stretch>
            <a:fillRect/>
          </a:stretch>
        </p:blipFill>
        <p:spPr bwMode="auto">
          <a:xfrm>
            <a:off x="6719888" y="3697288"/>
            <a:ext cx="1843087" cy="1981200"/>
          </a:xfrm>
          <a:prstGeom prst="rect">
            <a:avLst/>
          </a:prstGeom>
          <a:noFill/>
          <a:ln w="9525">
            <a:noFill/>
            <a:miter lim="800000"/>
            <a:headEnd/>
            <a:tailEnd/>
          </a:ln>
        </p:spPr>
      </p:pic>
      <p:sp>
        <p:nvSpPr>
          <p:cNvPr id="1272837" name="Text Box 5"/>
          <p:cNvSpPr txBox="1">
            <a:spLocks noChangeArrowheads="1"/>
          </p:cNvSpPr>
          <p:nvPr/>
        </p:nvSpPr>
        <p:spPr bwMode="auto">
          <a:xfrm>
            <a:off x="620713" y="852488"/>
            <a:ext cx="8086725" cy="5355312"/>
          </a:xfrm>
          <a:prstGeom prst="rect">
            <a:avLst/>
          </a:prstGeom>
          <a:noFill/>
          <a:ln w="9525" algn="ctr">
            <a:noFill/>
            <a:miter lim="800000"/>
            <a:headEnd/>
            <a:tailEnd/>
          </a:ln>
        </p:spPr>
        <p:txBody>
          <a:bodyPr lIns="0" tIns="0" rIns="0" bIns="0">
            <a:noAutofit/>
          </a:bodyPr>
          <a:lstStyle/>
          <a:p>
            <a:pPr fontAlgn="base">
              <a:spcBef>
                <a:spcPct val="0"/>
              </a:spcBef>
              <a:spcAft>
                <a:spcPct val="0"/>
              </a:spcAft>
              <a:tabLst>
                <a:tab pos="266700" algn="l"/>
                <a:tab pos="534988" algn="l"/>
              </a:tabLst>
            </a:pPr>
            <a:r>
              <a:rPr lang="en-US" b="1" dirty="0" smtClean="0">
                <a:solidFill>
                  <a:srgbClr val="000000"/>
                </a:solidFill>
                <a:latin typeface="Calibri" pitchFamily="34" charset="0"/>
              </a:rPr>
              <a:t>Substances can pose danger for people based on their properties:</a:t>
            </a:r>
          </a:p>
          <a:p>
            <a:pPr fontAlgn="base">
              <a:spcBef>
                <a:spcPct val="0"/>
              </a:spcBef>
              <a:spcAft>
                <a:spcPct val="0"/>
              </a:spcAft>
              <a:tabLst>
                <a:tab pos="266700" algn="l"/>
                <a:tab pos="534988" algn="l"/>
              </a:tabLst>
            </a:pPr>
            <a:endParaRPr lang="en-US" sz="800" b="1" dirty="0" smtClean="0">
              <a:solidFill>
                <a:srgbClr val="000000"/>
              </a:solidFill>
              <a:latin typeface="Calibri" pitchFamily="34" charset="0"/>
            </a:endParaRPr>
          </a:p>
          <a:p>
            <a:pPr marL="0" lvl="1" fontAlgn="base">
              <a:spcBef>
                <a:spcPct val="0"/>
              </a:spcBef>
              <a:spcAft>
                <a:spcPct val="0"/>
              </a:spcAft>
              <a:buClr>
                <a:srgbClr val="000000"/>
              </a:buClr>
            </a:pPr>
            <a:r>
              <a:rPr lang="en-US" b="1" dirty="0" smtClean="0">
                <a:solidFill>
                  <a:srgbClr val="CC0000"/>
                </a:solidFill>
                <a:latin typeface="Calibri" pitchFamily="34" charset="0"/>
              </a:rPr>
              <a:t>Danger of fire and explosion</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Burns of the skin</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Poisoning by smoke gas</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Mechanical injuries by a blast wave</a:t>
            </a:r>
          </a:p>
          <a:p>
            <a:pPr marL="180975" indent="-180975" fontAlgn="base">
              <a:spcBef>
                <a:spcPct val="0"/>
              </a:spcBef>
              <a:spcAft>
                <a:spcPct val="0"/>
              </a:spcAft>
              <a:buFont typeface="Symbol" pitchFamily="18" charset="2"/>
              <a:buChar char="-"/>
            </a:pPr>
            <a:endParaRPr lang="en-US" sz="800" b="1" dirty="0" smtClean="0">
              <a:solidFill>
                <a:srgbClr val="000000"/>
              </a:solidFill>
              <a:latin typeface="Calibri" pitchFamily="34" charset="0"/>
            </a:endParaRPr>
          </a:p>
          <a:p>
            <a:pPr marL="0" lvl="1" fontAlgn="base">
              <a:spcBef>
                <a:spcPct val="0"/>
              </a:spcBef>
              <a:spcAft>
                <a:spcPct val="0"/>
              </a:spcAft>
              <a:buClr>
                <a:srgbClr val="000000"/>
              </a:buClr>
            </a:pPr>
            <a:r>
              <a:rPr lang="en-US" b="1" dirty="0" smtClean="0">
                <a:solidFill>
                  <a:srgbClr val="CC0000"/>
                </a:solidFill>
                <a:latin typeface="Calibri" pitchFamily="34" charset="0"/>
              </a:rPr>
              <a:t>Poisonous and corrosive (</a:t>
            </a:r>
            <a:r>
              <a:rPr lang="en-US" b="1" dirty="0" err="1" smtClean="0">
                <a:solidFill>
                  <a:srgbClr val="CC0000"/>
                </a:solidFill>
                <a:latin typeface="Calibri" pitchFamily="34" charset="0"/>
              </a:rPr>
              <a:t>ätzend</a:t>
            </a:r>
            <a:r>
              <a:rPr lang="en-US" b="1" dirty="0" smtClean="0">
                <a:solidFill>
                  <a:srgbClr val="CC0000"/>
                </a:solidFill>
                <a:latin typeface="Calibri" pitchFamily="34" charset="0"/>
              </a:rPr>
              <a:t>) </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Severe damage to the health (potentially lethal) by </a:t>
            </a:r>
            <a:br>
              <a:rPr lang="en-US" b="1" dirty="0" smtClean="0">
                <a:solidFill>
                  <a:srgbClr val="000000"/>
                </a:solidFill>
                <a:latin typeface="Calibri" pitchFamily="34" charset="0"/>
              </a:rPr>
            </a:br>
            <a:r>
              <a:rPr lang="en-US" b="1" dirty="0" smtClean="0">
                <a:solidFill>
                  <a:srgbClr val="000000"/>
                </a:solidFill>
                <a:latin typeface="Calibri" pitchFamily="34" charset="0"/>
              </a:rPr>
              <a:t>swallowing, inhalation or resorption via the skin</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Damage of (skin) tissue by corrosive substances </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Irritation of the respiratory system by corrosive gases</a:t>
            </a:r>
          </a:p>
          <a:p>
            <a:pPr fontAlgn="base">
              <a:spcBef>
                <a:spcPct val="0"/>
              </a:spcBef>
              <a:spcAft>
                <a:spcPct val="0"/>
              </a:spcAft>
            </a:pPr>
            <a:endParaRPr lang="en-US" sz="800" b="1" dirty="0" smtClean="0">
              <a:solidFill>
                <a:srgbClr val="000000"/>
              </a:solidFill>
              <a:latin typeface="Calibri" pitchFamily="34" charset="0"/>
            </a:endParaRPr>
          </a:p>
          <a:p>
            <a:pPr marL="0" lvl="1" fontAlgn="base">
              <a:spcBef>
                <a:spcPct val="0"/>
              </a:spcBef>
              <a:spcAft>
                <a:spcPct val="0"/>
              </a:spcAft>
              <a:buClr>
                <a:srgbClr val="000000"/>
              </a:buClr>
            </a:pPr>
            <a:r>
              <a:rPr lang="en-US" b="1" dirty="0" smtClean="0">
                <a:solidFill>
                  <a:srgbClr val="CC0000"/>
                </a:solidFill>
                <a:latin typeface="Calibri" pitchFamily="34" charset="0"/>
              </a:rPr>
              <a:t>Chemicals harmful to health and irritating</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Irritation of skin, eyes or respiratory system</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Risk of cancer caused by swallowing, inhaling or resorption </a:t>
            </a:r>
          </a:p>
          <a:p>
            <a:pPr fontAlgn="base">
              <a:spcBef>
                <a:spcPct val="0"/>
              </a:spcBef>
              <a:spcAft>
                <a:spcPct val="0"/>
              </a:spcAft>
            </a:pPr>
            <a:r>
              <a:rPr lang="en-US" b="1" dirty="0" smtClean="0">
                <a:solidFill>
                  <a:srgbClr val="000000"/>
                </a:solidFill>
                <a:latin typeface="Calibri" pitchFamily="34" charset="0"/>
              </a:rPr>
              <a:t>   via the skin</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Mutations</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Impairment of fertility</a:t>
            </a:r>
          </a:p>
          <a:p>
            <a:pPr marL="180975" indent="-180975" fontAlgn="base">
              <a:spcBef>
                <a:spcPct val="0"/>
              </a:spcBef>
              <a:spcAft>
                <a:spcPct val="0"/>
              </a:spcAft>
              <a:buFont typeface="Symbol" pitchFamily="18" charset="2"/>
              <a:buChar char="-"/>
            </a:pPr>
            <a:r>
              <a:rPr lang="en-US" b="1" dirty="0" smtClean="0">
                <a:solidFill>
                  <a:srgbClr val="000000"/>
                </a:solidFill>
                <a:latin typeface="Calibri" pitchFamily="34" charset="0"/>
              </a:rPr>
              <a:t>Acute poisoning by toxic substances</a:t>
            </a:r>
            <a:endParaRPr lang="en-US" b="1" dirty="0">
              <a:solidFill>
                <a:srgbClr val="000000"/>
              </a:solidFill>
              <a:latin typeface="Calibri" pitchFamily="34" charset="0"/>
            </a:endParaRPr>
          </a:p>
        </p:txBody>
      </p:sp>
      <p:sp>
        <p:nvSpPr>
          <p:cNvPr id="8" name="Foliennummernplatzhalter 7"/>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3</a:t>
            </a:fld>
            <a:endParaRPr lang="en-US" b="1" dirty="0">
              <a:solidFill>
                <a:srgbClr val="FFFFFF"/>
              </a:solidFill>
            </a:endParaRPr>
          </a:p>
        </p:txBody>
      </p:sp>
    </p:spTree>
    <p:extLst>
      <p:ext uri="{BB962C8B-B14F-4D97-AF65-F5344CB8AC3E}">
        <p14:creationId xmlns:p14="http://schemas.microsoft.com/office/powerpoint/2010/main" val="175379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ChangeArrowheads="1"/>
          </p:cNvSpPr>
          <p:nvPr/>
        </p:nvSpPr>
        <p:spPr bwMode="auto">
          <a:xfrm>
            <a:off x="0" y="228600"/>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Safety signs</a:t>
            </a:r>
            <a:endParaRPr lang="en-US" sz="3600" b="1" dirty="0">
              <a:solidFill>
                <a:srgbClr val="008080"/>
              </a:solidFill>
              <a:latin typeface="Calibri" pitchFamily="34" charset="0"/>
            </a:endParaRPr>
          </a:p>
        </p:txBody>
      </p:sp>
      <p:sp>
        <p:nvSpPr>
          <p:cNvPr id="1260547" name="Rectangle 3"/>
          <p:cNvSpPr>
            <a:spLocks noChangeArrowheads="1"/>
          </p:cNvSpPr>
          <p:nvPr/>
        </p:nvSpPr>
        <p:spPr bwMode="auto">
          <a:xfrm>
            <a:off x="518276" y="991951"/>
            <a:ext cx="8209266" cy="4947121"/>
          </a:xfrm>
          <a:prstGeom prst="rect">
            <a:avLst/>
          </a:prstGeom>
          <a:noFill/>
          <a:ln w="9525">
            <a:noFill/>
            <a:miter lim="800000"/>
            <a:headEnd/>
            <a:tailEnd/>
          </a:ln>
        </p:spPr>
        <p:txBody>
          <a:bodyPr>
            <a:noAutofit/>
          </a:bodyPr>
          <a:lstStyle/>
          <a:p>
            <a:pPr eaLnBrk="0" fontAlgn="base" hangingPunct="0">
              <a:spcAft>
                <a:spcPts val="600"/>
              </a:spcAft>
              <a:buClr>
                <a:srgbClr val="000000"/>
              </a:buClr>
            </a:pPr>
            <a:r>
              <a:rPr lang="en-US" sz="2000" b="1" dirty="0" smtClean="0">
                <a:solidFill>
                  <a:srgbClr val="000000"/>
                </a:solidFill>
                <a:latin typeface="Calibri" pitchFamily="34" charset="0"/>
              </a:rPr>
              <a:t>Safety signs serve to prevent accidents and provide safety in the work space. There are the following safety signs that are color coded:</a:t>
            </a:r>
          </a:p>
          <a:p>
            <a:pPr eaLnBrk="0" fontAlgn="base" hangingPunct="0">
              <a:spcAft>
                <a:spcPts val="600"/>
              </a:spcAft>
              <a:buClr>
                <a:srgbClr val="000000"/>
              </a:buClr>
            </a:pPr>
            <a:endParaRPr lang="en-US" sz="2000" b="1" dirty="0" smtClean="0">
              <a:solidFill>
                <a:srgbClr val="000000"/>
              </a:solidFill>
              <a:latin typeface="Calibri" pitchFamily="34" charset="0"/>
            </a:endParaRPr>
          </a:p>
          <a:p>
            <a:pPr marL="342900" indent="-342900" eaLnBrk="0" fontAlgn="base" hangingPunct="0">
              <a:spcAft>
                <a:spcPts val="600"/>
              </a:spcAft>
              <a:buClr>
                <a:srgbClr val="000000"/>
              </a:buClr>
              <a:buFontTx/>
              <a:buChar char="•"/>
            </a:pPr>
            <a:r>
              <a:rPr lang="en-US" sz="2000" b="1" dirty="0" smtClean="0">
                <a:solidFill>
                  <a:srgbClr val="C00000"/>
                </a:solidFill>
                <a:latin typeface="Calibri" pitchFamily="34" charset="0"/>
              </a:rPr>
              <a:t>Fire safety:</a:t>
            </a:r>
            <a:r>
              <a:rPr lang="en-US" sz="2000" b="1" dirty="0" smtClean="0">
                <a:solidFill>
                  <a:srgbClr val="FF0000"/>
                </a:solidFill>
                <a:latin typeface="Calibri" pitchFamily="34" charset="0"/>
              </a:rPr>
              <a:t> </a:t>
            </a:r>
            <a:r>
              <a:rPr lang="en-US" sz="2000" b="1" dirty="0" smtClean="0">
                <a:solidFill>
                  <a:srgbClr val="000000"/>
                </a:solidFill>
                <a:latin typeface="Calibri" pitchFamily="34" charset="0"/>
              </a:rPr>
              <a:t>indicate appliances to fight or signal fire </a:t>
            </a:r>
          </a:p>
          <a:p>
            <a:pPr marL="342900" indent="-342900" eaLnBrk="0" fontAlgn="base" hangingPunct="0">
              <a:spcAft>
                <a:spcPts val="600"/>
              </a:spcAft>
              <a:buClr>
                <a:srgbClr val="000000"/>
              </a:buClr>
              <a:buFontTx/>
              <a:buChar char="•"/>
            </a:pPr>
            <a:r>
              <a:rPr lang="en-US" sz="2000" b="1" dirty="0" smtClean="0">
                <a:solidFill>
                  <a:srgbClr val="00B050"/>
                </a:solidFill>
                <a:latin typeface="Calibri" pitchFamily="34" charset="0"/>
              </a:rPr>
              <a:t>Rescue and first aid:</a:t>
            </a:r>
            <a:r>
              <a:rPr lang="en-US" sz="2000" b="1" dirty="0" smtClean="0">
                <a:solidFill>
                  <a:srgbClr val="00CC66"/>
                </a:solidFill>
                <a:latin typeface="Calibri" pitchFamily="34" charset="0"/>
              </a:rPr>
              <a:t> </a:t>
            </a:r>
            <a:r>
              <a:rPr lang="en-US" sz="2000" b="1" dirty="0" smtClean="0">
                <a:solidFill>
                  <a:srgbClr val="000000"/>
                </a:solidFill>
                <a:latin typeface="Calibri" pitchFamily="34" charset="0"/>
              </a:rPr>
              <a:t>indicate escape routes or first aid appliances</a:t>
            </a:r>
          </a:p>
          <a:p>
            <a:pPr marL="342900" indent="-342900" eaLnBrk="0" fontAlgn="base" hangingPunct="0">
              <a:spcAft>
                <a:spcPts val="600"/>
              </a:spcAft>
              <a:buClr>
                <a:srgbClr val="000000"/>
              </a:buClr>
              <a:buFontTx/>
              <a:buChar char="•"/>
            </a:pPr>
            <a:r>
              <a:rPr lang="en-US" sz="2000" b="1" dirty="0" smtClean="0">
                <a:solidFill>
                  <a:srgbClr val="0000FF"/>
                </a:solidFill>
                <a:latin typeface="Calibri" pitchFamily="34" charset="0"/>
              </a:rPr>
              <a:t>Instructions: </a:t>
            </a:r>
            <a:r>
              <a:rPr lang="en-US" sz="2000" b="1" dirty="0" smtClean="0">
                <a:solidFill>
                  <a:srgbClr val="000000"/>
                </a:solidFill>
                <a:latin typeface="Calibri" pitchFamily="34" charset="0"/>
              </a:rPr>
              <a:t>indicate the necessity to behave a certain way to prevent accidents </a:t>
            </a:r>
          </a:p>
          <a:p>
            <a:pPr marL="342900" indent="-342900" eaLnBrk="0" fontAlgn="base" hangingPunct="0">
              <a:spcAft>
                <a:spcPts val="600"/>
              </a:spcAft>
              <a:buClr>
                <a:srgbClr val="000000"/>
              </a:buClr>
              <a:buFontTx/>
              <a:buChar char="•"/>
            </a:pPr>
            <a:r>
              <a:rPr lang="en-US" sz="2000" b="1" dirty="0" smtClean="0">
                <a:solidFill>
                  <a:srgbClr val="FF0000"/>
                </a:solidFill>
                <a:latin typeface="Calibri" pitchFamily="34" charset="0"/>
              </a:rPr>
              <a:t>Prohibition: </a:t>
            </a:r>
            <a:r>
              <a:rPr lang="en-US" sz="2000" b="1" dirty="0" smtClean="0">
                <a:solidFill>
                  <a:srgbClr val="000000"/>
                </a:solidFill>
                <a:latin typeface="Calibri" pitchFamily="34" charset="0"/>
              </a:rPr>
              <a:t>indicate the necessity to avoid certain behavior to prevent accidents </a:t>
            </a:r>
          </a:p>
          <a:p>
            <a:pPr marL="342900" indent="-342900" eaLnBrk="0" fontAlgn="base" hangingPunct="0">
              <a:spcAft>
                <a:spcPts val="600"/>
              </a:spcAft>
              <a:buClr>
                <a:srgbClr val="000000"/>
              </a:buClr>
              <a:buFontTx/>
              <a:buChar char="•"/>
            </a:pPr>
            <a:r>
              <a:rPr lang="en-US" sz="2000" b="1" dirty="0" smtClean="0">
                <a:solidFill>
                  <a:srgbClr val="FF9900"/>
                </a:solidFill>
                <a:latin typeface="Calibri" pitchFamily="34" charset="0"/>
              </a:rPr>
              <a:t>Warnings:</a:t>
            </a:r>
            <a:r>
              <a:rPr lang="en-US" sz="2000" b="1" dirty="0" smtClean="0">
                <a:solidFill>
                  <a:srgbClr val="FFCC00"/>
                </a:solidFill>
                <a:latin typeface="Calibri" pitchFamily="34" charset="0"/>
              </a:rPr>
              <a:t> </a:t>
            </a:r>
            <a:r>
              <a:rPr lang="en-US" sz="2000" b="1" dirty="0" smtClean="0">
                <a:solidFill>
                  <a:srgbClr val="000000"/>
                </a:solidFill>
                <a:latin typeface="Calibri" pitchFamily="34" charset="0"/>
              </a:rPr>
              <a:t>indicate dangers in specific situations</a:t>
            </a:r>
            <a:endParaRPr lang="en-US" sz="2000" b="1" dirty="0">
              <a:solidFill>
                <a:srgbClr val="FFCC00"/>
              </a:solidFill>
              <a:latin typeface="Calibri" pitchFamily="34" charset="0"/>
            </a:endParaRPr>
          </a:p>
        </p:txBody>
      </p:sp>
      <p:sp>
        <p:nvSpPr>
          <p:cNvPr id="8" name="Foliennummernplatzhalter 7"/>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4</a:t>
            </a:fld>
            <a:endParaRPr lang="en-US" b="1" dirty="0">
              <a:solidFill>
                <a:srgbClr val="FFFFFF"/>
              </a:solidFill>
            </a:endParaRPr>
          </a:p>
        </p:txBody>
      </p:sp>
    </p:spTree>
    <p:extLst>
      <p:ext uri="{BB962C8B-B14F-4D97-AF65-F5344CB8AC3E}">
        <p14:creationId xmlns:p14="http://schemas.microsoft.com/office/powerpoint/2010/main" val="398516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ChangeArrowheads="1"/>
          </p:cNvSpPr>
          <p:nvPr/>
        </p:nvSpPr>
        <p:spPr bwMode="auto">
          <a:xfrm>
            <a:off x="0" y="228600"/>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Rescue and first aid</a:t>
            </a:r>
            <a:endParaRPr lang="en-US" sz="3600" b="1" dirty="0">
              <a:solidFill>
                <a:srgbClr val="008080"/>
              </a:solidFill>
              <a:latin typeface="Calibri" pitchFamily="34" charset="0"/>
            </a:endParaRPr>
          </a:p>
        </p:txBody>
      </p:sp>
      <p:pic>
        <p:nvPicPr>
          <p:cNvPr id="1264643" name="Picture 3"/>
          <p:cNvPicPr>
            <a:picLocks noChangeAspect="1" noChangeArrowheads="1"/>
          </p:cNvPicPr>
          <p:nvPr/>
        </p:nvPicPr>
        <p:blipFill>
          <a:blip r:embed="rId3" cstate="print">
            <a:lum bright="-10000" contrast="20000"/>
          </a:blip>
          <a:srcRect/>
          <a:stretch>
            <a:fillRect/>
          </a:stretch>
        </p:blipFill>
        <p:spPr bwMode="auto">
          <a:xfrm>
            <a:off x="3337076" y="1153014"/>
            <a:ext cx="1845724" cy="1678051"/>
          </a:xfrm>
          <a:prstGeom prst="rect">
            <a:avLst/>
          </a:prstGeom>
          <a:noFill/>
          <a:ln w="9525">
            <a:noFill/>
            <a:miter lim="800000"/>
            <a:headEnd/>
            <a:tailEnd/>
          </a:ln>
        </p:spPr>
      </p:pic>
      <p:pic>
        <p:nvPicPr>
          <p:cNvPr id="1264644" name="Picture 4"/>
          <p:cNvPicPr>
            <a:picLocks noChangeAspect="1" noChangeArrowheads="1"/>
          </p:cNvPicPr>
          <p:nvPr/>
        </p:nvPicPr>
        <p:blipFill>
          <a:blip r:embed="rId4" cstate="print">
            <a:lum bright="-10000" contrast="20000"/>
          </a:blip>
          <a:srcRect l="12547" r="4705"/>
          <a:stretch>
            <a:fillRect/>
          </a:stretch>
        </p:blipFill>
        <p:spPr bwMode="auto">
          <a:xfrm>
            <a:off x="5354304" y="1186013"/>
            <a:ext cx="1452769" cy="1601485"/>
          </a:xfrm>
          <a:prstGeom prst="rect">
            <a:avLst/>
          </a:prstGeom>
          <a:noFill/>
          <a:ln w="9525">
            <a:noFill/>
            <a:miter lim="800000"/>
            <a:headEnd/>
            <a:tailEnd/>
          </a:ln>
        </p:spPr>
      </p:pic>
      <p:pic>
        <p:nvPicPr>
          <p:cNvPr id="1264645" name="Picture 5"/>
          <p:cNvPicPr>
            <a:picLocks noChangeAspect="1" noChangeArrowheads="1"/>
          </p:cNvPicPr>
          <p:nvPr/>
        </p:nvPicPr>
        <p:blipFill>
          <a:blip r:embed="rId5" cstate="print">
            <a:lum bright="-10000" contrast="20000"/>
          </a:blip>
          <a:srcRect/>
          <a:stretch>
            <a:fillRect/>
          </a:stretch>
        </p:blipFill>
        <p:spPr bwMode="auto">
          <a:xfrm>
            <a:off x="6871579" y="1183405"/>
            <a:ext cx="1871427" cy="1596549"/>
          </a:xfrm>
          <a:prstGeom prst="rect">
            <a:avLst/>
          </a:prstGeom>
          <a:noFill/>
          <a:ln w="9525">
            <a:noFill/>
            <a:miter lim="800000"/>
            <a:headEnd/>
            <a:tailEnd/>
          </a:ln>
        </p:spPr>
      </p:pic>
      <p:pic>
        <p:nvPicPr>
          <p:cNvPr id="1264646" name="Picture 6"/>
          <p:cNvPicPr>
            <a:picLocks noChangeAspect="1" noChangeArrowheads="1"/>
          </p:cNvPicPr>
          <p:nvPr/>
        </p:nvPicPr>
        <p:blipFill>
          <a:blip r:embed="rId6" cstate="print">
            <a:lum bright="-10000" contrast="20000"/>
          </a:blip>
          <a:srcRect b="14230"/>
          <a:stretch>
            <a:fillRect/>
          </a:stretch>
        </p:blipFill>
        <p:spPr bwMode="auto">
          <a:xfrm>
            <a:off x="3411804" y="4227700"/>
            <a:ext cx="1887972" cy="1440405"/>
          </a:xfrm>
          <a:prstGeom prst="rect">
            <a:avLst/>
          </a:prstGeom>
          <a:noFill/>
          <a:ln w="9525">
            <a:noFill/>
            <a:miter lim="800000"/>
            <a:headEnd/>
            <a:tailEnd/>
          </a:ln>
        </p:spPr>
      </p:pic>
      <p:pic>
        <p:nvPicPr>
          <p:cNvPr id="1264647" name="Picture 7"/>
          <p:cNvPicPr>
            <a:picLocks noChangeAspect="1" noChangeArrowheads="1"/>
          </p:cNvPicPr>
          <p:nvPr/>
        </p:nvPicPr>
        <p:blipFill>
          <a:blip r:embed="rId7" cstate="print">
            <a:lum bright="-10000" contrast="20000"/>
          </a:blip>
          <a:srcRect l="12311" r="10138" b="10889"/>
          <a:stretch>
            <a:fillRect/>
          </a:stretch>
        </p:blipFill>
        <p:spPr bwMode="auto">
          <a:xfrm>
            <a:off x="5537288" y="4137443"/>
            <a:ext cx="3114765" cy="1537262"/>
          </a:xfrm>
          <a:prstGeom prst="rect">
            <a:avLst/>
          </a:prstGeom>
          <a:noFill/>
          <a:ln w="9525">
            <a:noFill/>
            <a:miter lim="800000"/>
            <a:headEnd/>
            <a:tailEnd/>
          </a:ln>
        </p:spPr>
      </p:pic>
      <p:sp>
        <p:nvSpPr>
          <p:cNvPr id="1264648" name="Rectangle 8"/>
          <p:cNvSpPr>
            <a:spLocks noChangeArrowheads="1"/>
          </p:cNvSpPr>
          <p:nvPr/>
        </p:nvSpPr>
        <p:spPr bwMode="auto">
          <a:xfrm>
            <a:off x="3296148" y="2536647"/>
            <a:ext cx="1917018" cy="291778"/>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4649" name="Text Box 9"/>
          <p:cNvSpPr txBox="1">
            <a:spLocks noChangeArrowheads="1"/>
          </p:cNvSpPr>
          <p:nvPr/>
        </p:nvSpPr>
        <p:spPr bwMode="auto">
          <a:xfrm>
            <a:off x="3458347" y="2581536"/>
            <a:ext cx="1955615" cy="1169551"/>
          </a:xfrm>
          <a:prstGeom prst="rect">
            <a:avLst/>
          </a:prstGeom>
          <a:noFill/>
          <a:ln w="9525">
            <a:noFill/>
            <a:miter lim="800000"/>
            <a:headEnd/>
            <a:tailEnd/>
          </a:ln>
        </p:spPr>
        <p:txBody>
          <a:bodyPr wrap="square">
            <a:noAutofit/>
          </a:bodyPr>
          <a:lstStyle/>
          <a:p>
            <a:pPr fontAlgn="base">
              <a:spcBef>
                <a:spcPct val="0"/>
              </a:spcBef>
              <a:spcAft>
                <a:spcPct val="0"/>
              </a:spcAft>
            </a:pPr>
            <a:r>
              <a:rPr lang="en-US" sz="1400" b="1" dirty="0" smtClean="0">
                <a:solidFill>
                  <a:srgbClr val="000000"/>
                </a:solidFill>
                <a:latin typeface="Arial" pitchFamily="34" charset="0"/>
              </a:rPr>
              <a:t>E01 </a:t>
            </a:r>
          </a:p>
          <a:p>
            <a:pPr fontAlgn="base">
              <a:spcBef>
                <a:spcPct val="0"/>
              </a:spcBef>
              <a:spcAft>
                <a:spcPct val="0"/>
              </a:spcAft>
            </a:pPr>
            <a:r>
              <a:rPr lang="en-US" sz="1400" b="1" dirty="0" smtClean="0">
                <a:solidFill>
                  <a:srgbClr val="000000"/>
                </a:solidFill>
                <a:latin typeface="Arial" pitchFamily="34" charset="0"/>
              </a:rPr>
              <a:t>Guidepost for </a:t>
            </a:r>
            <a:r>
              <a:rPr lang="en-US" sz="1400" b="1" dirty="0" smtClean="0">
                <a:solidFill>
                  <a:srgbClr val="000000"/>
                </a:solidFill>
                <a:latin typeface="Calibri" pitchFamily="34" charset="0"/>
              </a:rPr>
              <a:t>escape routes, emergency exits, or first aid appliances</a:t>
            </a:r>
            <a:endParaRPr lang="en-US" sz="1400" b="1" dirty="0">
              <a:solidFill>
                <a:srgbClr val="000000"/>
              </a:solidFill>
              <a:latin typeface="Calibri" pitchFamily="34" charset="0"/>
            </a:endParaRPr>
          </a:p>
        </p:txBody>
      </p:sp>
      <p:sp>
        <p:nvSpPr>
          <p:cNvPr id="1264650" name="Rectangle 10"/>
          <p:cNvSpPr>
            <a:spLocks noChangeArrowheads="1"/>
          </p:cNvSpPr>
          <p:nvPr/>
        </p:nvSpPr>
        <p:spPr bwMode="auto">
          <a:xfrm>
            <a:off x="5278170" y="2594740"/>
            <a:ext cx="1529024" cy="293098"/>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4651" name="Text Box 11"/>
          <p:cNvSpPr txBox="1">
            <a:spLocks noChangeArrowheads="1"/>
          </p:cNvSpPr>
          <p:nvPr/>
        </p:nvSpPr>
        <p:spPr bwMode="auto">
          <a:xfrm>
            <a:off x="5434037" y="2610583"/>
            <a:ext cx="1138064" cy="25349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000000"/>
                </a:solidFill>
                <a:latin typeface="Arial" pitchFamily="34" charset="0"/>
              </a:rPr>
              <a:t>E03 </a:t>
            </a:r>
          </a:p>
          <a:p>
            <a:pPr fontAlgn="base">
              <a:spcBef>
                <a:spcPct val="0"/>
              </a:spcBef>
              <a:spcAft>
                <a:spcPct val="0"/>
              </a:spcAft>
            </a:pPr>
            <a:r>
              <a:rPr lang="en-US" sz="1400" b="1" dirty="0" smtClean="0">
                <a:solidFill>
                  <a:srgbClr val="000000"/>
                </a:solidFill>
                <a:latin typeface="Arial" pitchFamily="34" charset="0"/>
              </a:rPr>
              <a:t>First aid</a:t>
            </a:r>
            <a:endParaRPr lang="en-US" sz="1400" b="1" dirty="0">
              <a:solidFill>
                <a:srgbClr val="000000"/>
              </a:solidFill>
              <a:latin typeface="Arial" pitchFamily="34" charset="0"/>
            </a:endParaRPr>
          </a:p>
        </p:txBody>
      </p:sp>
      <p:sp>
        <p:nvSpPr>
          <p:cNvPr id="1264652" name="Rectangle 12"/>
          <p:cNvSpPr>
            <a:spLocks noChangeArrowheads="1"/>
          </p:cNvSpPr>
          <p:nvPr/>
        </p:nvSpPr>
        <p:spPr bwMode="auto">
          <a:xfrm>
            <a:off x="6730930" y="2608320"/>
            <a:ext cx="1917018" cy="293098"/>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4653" name="Text Box 13"/>
          <p:cNvSpPr txBox="1">
            <a:spLocks noChangeArrowheads="1"/>
          </p:cNvSpPr>
          <p:nvPr/>
        </p:nvSpPr>
        <p:spPr bwMode="auto">
          <a:xfrm>
            <a:off x="6894643" y="2610961"/>
            <a:ext cx="1161829" cy="25349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000000"/>
                </a:solidFill>
                <a:latin typeface="Arial" pitchFamily="34" charset="0"/>
              </a:rPr>
              <a:t>E05 </a:t>
            </a:r>
          </a:p>
          <a:p>
            <a:pPr fontAlgn="base">
              <a:spcBef>
                <a:spcPct val="0"/>
              </a:spcBef>
              <a:spcAft>
                <a:spcPct val="0"/>
              </a:spcAft>
            </a:pPr>
            <a:r>
              <a:rPr lang="en-US" sz="1400" b="1" dirty="0" smtClean="0">
                <a:solidFill>
                  <a:srgbClr val="000000"/>
                </a:solidFill>
                <a:latin typeface="Arial" pitchFamily="34" charset="0"/>
              </a:rPr>
              <a:t>Emergency shower</a:t>
            </a:r>
            <a:endParaRPr lang="en-US" sz="1400" b="1" dirty="0">
              <a:solidFill>
                <a:srgbClr val="000000"/>
              </a:solidFill>
              <a:latin typeface="Arial" pitchFamily="34" charset="0"/>
            </a:endParaRPr>
          </a:p>
        </p:txBody>
      </p:sp>
      <p:sp>
        <p:nvSpPr>
          <p:cNvPr id="1264654" name="Text Box 14"/>
          <p:cNvSpPr txBox="1">
            <a:spLocks noChangeArrowheads="1"/>
          </p:cNvSpPr>
          <p:nvPr/>
        </p:nvSpPr>
        <p:spPr bwMode="auto">
          <a:xfrm>
            <a:off x="3523460" y="5724875"/>
            <a:ext cx="1874770" cy="25349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000000"/>
                </a:solidFill>
                <a:latin typeface="Arial" pitchFamily="34" charset="0"/>
              </a:rPr>
              <a:t>E06</a:t>
            </a:r>
          </a:p>
          <a:p>
            <a:pPr fontAlgn="base">
              <a:spcBef>
                <a:spcPct val="0"/>
              </a:spcBef>
              <a:spcAft>
                <a:spcPct val="0"/>
              </a:spcAft>
            </a:pPr>
            <a:r>
              <a:rPr lang="en-US" sz="1400" b="1" dirty="0" smtClean="0">
                <a:solidFill>
                  <a:srgbClr val="000000"/>
                </a:solidFill>
                <a:latin typeface="Arial" pitchFamily="34" charset="0"/>
              </a:rPr>
              <a:t>Eye rinse</a:t>
            </a:r>
            <a:endParaRPr lang="en-US" sz="1400" b="1" dirty="0">
              <a:solidFill>
                <a:srgbClr val="000000"/>
              </a:solidFill>
              <a:latin typeface="Arial" pitchFamily="34" charset="0"/>
            </a:endParaRPr>
          </a:p>
        </p:txBody>
      </p:sp>
      <p:sp>
        <p:nvSpPr>
          <p:cNvPr id="1264655" name="Text Box 15"/>
          <p:cNvSpPr txBox="1">
            <a:spLocks noChangeArrowheads="1"/>
          </p:cNvSpPr>
          <p:nvPr/>
        </p:nvSpPr>
        <p:spPr bwMode="auto">
          <a:xfrm>
            <a:off x="6170775" y="5757882"/>
            <a:ext cx="1317620" cy="25349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000000"/>
                </a:solidFill>
                <a:latin typeface="Arial" pitchFamily="34" charset="0"/>
              </a:rPr>
              <a:t>E13 </a:t>
            </a:r>
          </a:p>
          <a:p>
            <a:pPr fontAlgn="base">
              <a:spcBef>
                <a:spcPct val="0"/>
              </a:spcBef>
              <a:spcAft>
                <a:spcPct val="0"/>
              </a:spcAft>
            </a:pPr>
            <a:r>
              <a:rPr lang="en-US" sz="1400" b="1" dirty="0" smtClean="0">
                <a:solidFill>
                  <a:srgbClr val="000000"/>
                </a:solidFill>
                <a:latin typeface="Arial" pitchFamily="34" charset="0"/>
              </a:rPr>
              <a:t>Emergency route</a:t>
            </a:r>
            <a:endParaRPr lang="en-US" sz="1400" b="1" dirty="0">
              <a:solidFill>
                <a:srgbClr val="000000"/>
              </a:solidFill>
              <a:latin typeface="Arial" pitchFamily="34" charset="0"/>
            </a:endParaRPr>
          </a:p>
        </p:txBody>
      </p:sp>
      <p:sp>
        <p:nvSpPr>
          <p:cNvPr id="18" name="Foliennummernplatzhalter 17"/>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5</a:t>
            </a:fld>
            <a:endParaRPr lang="en-US" b="1" dirty="0">
              <a:solidFill>
                <a:srgbClr val="FFFFFF"/>
              </a:solidFill>
            </a:endParaRPr>
          </a:p>
        </p:txBody>
      </p:sp>
      <p:sp>
        <p:nvSpPr>
          <p:cNvPr id="19" name="Textfeld 18"/>
          <p:cNvSpPr txBox="1"/>
          <p:nvPr/>
        </p:nvSpPr>
        <p:spPr>
          <a:xfrm>
            <a:off x="349640" y="1167894"/>
            <a:ext cx="3163105" cy="4678204"/>
          </a:xfrm>
          <a:prstGeom prst="rect">
            <a:avLst/>
          </a:prstGeom>
          <a:noFill/>
        </p:spPr>
        <p:txBody>
          <a:bodyPr wrap="square" rtlCol="0">
            <a:noAutofit/>
          </a:bodyPr>
          <a:lstStyle/>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Signs in a room or building that designate the escape route or first aid appliances</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Each individual that is new in a room or building has to inform themselves about escape routes and first aid appliances</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In case of emergency individuals that are safe have to report to the responsible person of the lab (PI) or the rescue team to identify missing persons for rescue</a:t>
            </a:r>
            <a:endParaRPr lang="en-US" sz="1600" b="1" dirty="0">
              <a:solidFill>
                <a:srgbClr val="000000"/>
              </a:solidFill>
              <a:latin typeface="Calibri" pitchFamily="34" charset="0"/>
            </a:endParaRPr>
          </a:p>
        </p:txBody>
      </p:sp>
    </p:spTree>
    <p:extLst>
      <p:ext uri="{BB962C8B-B14F-4D97-AF65-F5344CB8AC3E}">
        <p14:creationId xmlns:p14="http://schemas.microsoft.com/office/powerpoint/2010/main" val="1296198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ChangeArrowheads="1"/>
          </p:cNvSpPr>
          <p:nvPr/>
        </p:nvSpPr>
        <p:spPr bwMode="auto">
          <a:xfrm>
            <a:off x="0" y="228600"/>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Instructions</a:t>
            </a:r>
            <a:endParaRPr lang="en-US" sz="3600" b="1" dirty="0">
              <a:solidFill>
                <a:srgbClr val="008080"/>
              </a:solidFill>
              <a:latin typeface="Calibri" pitchFamily="34" charset="0"/>
            </a:endParaRPr>
          </a:p>
        </p:txBody>
      </p:sp>
      <p:pic>
        <p:nvPicPr>
          <p:cNvPr id="1266691" name="Picture 3"/>
          <p:cNvPicPr>
            <a:picLocks noChangeAspect="1" noChangeArrowheads="1"/>
          </p:cNvPicPr>
          <p:nvPr/>
        </p:nvPicPr>
        <p:blipFill>
          <a:blip r:embed="rId3" cstate="print">
            <a:lum bright="-10000" contrast="20000"/>
          </a:blip>
          <a:srcRect l="2873" t="6024" b="9036"/>
          <a:stretch>
            <a:fillRect/>
          </a:stretch>
        </p:blipFill>
        <p:spPr bwMode="auto">
          <a:xfrm>
            <a:off x="3883922" y="989013"/>
            <a:ext cx="2177612" cy="1714668"/>
          </a:xfrm>
          <a:prstGeom prst="rect">
            <a:avLst/>
          </a:prstGeom>
          <a:noFill/>
          <a:ln w="9525">
            <a:noFill/>
            <a:miter lim="800000"/>
            <a:headEnd/>
            <a:tailEnd/>
          </a:ln>
        </p:spPr>
      </p:pic>
      <p:pic>
        <p:nvPicPr>
          <p:cNvPr id="1266692" name="Picture 4"/>
          <p:cNvPicPr>
            <a:picLocks noChangeAspect="1" noChangeArrowheads="1"/>
          </p:cNvPicPr>
          <p:nvPr/>
        </p:nvPicPr>
        <p:blipFill>
          <a:blip r:embed="rId4" cstate="print">
            <a:lum bright="-10000" contrast="20000"/>
          </a:blip>
          <a:srcRect b="7842"/>
          <a:stretch>
            <a:fillRect/>
          </a:stretch>
        </p:blipFill>
        <p:spPr bwMode="auto">
          <a:xfrm>
            <a:off x="3892975" y="3459163"/>
            <a:ext cx="2198978" cy="1859450"/>
          </a:xfrm>
          <a:prstGeom prst="rect">
            <a:avLst/>
          </a:prstGeom>
          <a:noFill/>
          <a:ln w="9525">
            <a:noFill/>
            <a:miter lim="800000"/>
            <a:headEnd/>
            <a:tailEnd/>
          </a:ln>
        </p:spPr>
      </p:pic>
      <p:pic>
        <p:nvPicPr>
          <p:cNvPr id="1266693" name="Picture 5"/>
          <p:cNvPicPr>
            <a:picLocks noChangeAspect="1" noChangeArrowheads="1"/>
          </p:cNvPicPr>
          <p:nvPr/>
        </p:nvPicPr>
        <p:blipFill>
          <a:blip r:embed="rId5" cstate="print">
            <a:lum bright="-10000" contrast="20000"/>
          </a:blip>
          <a:srcRect/>
          <a:stretch>
            <a:fillRect/>
          </a:stretch>
        </p:blipFill>
        <p:spPr bwMode="auto">
          <a:xfrm>
            <a:off x="6554712" y="3451225"/>
            <a:ext cx="2101743" cy="2019300"/>
          </a:xfrm>
          <a:prstGeom prst="rect">
            <a:avLst/>
          </a:prstGeom>
          <a:noFill/>
          <a:ln w="9525">
            <a:noFill/>
            <a:miter lim="800000"/>
            <a:headEnd/>
            <a:tailEnd/>
          </a:ln>
        </p:spPr>
      </p:pic>
      <p:pic>
        <p:nvPicPr>
          <p:cNvPr id="1266694" name="Picture 6"/>
          <p:cNvPicPr>
            <a:picLocks noChangeAspect="1" noChangeArrowheads="1"/>
          </p:cNvPicPr>
          <p:nvPr/>
        </p:nvPicPr>
        <p:blipFill>
          <a:blip r:embed="rId6" cstate="print">
            <a:lum bright="-10000" contrast="20000"/>
          </a:blip>
          <a:srcRect b="9529"/>
          <a:stretch>
            <a:fillRect/>
          </a:stretch>
        </p:blipFill>
        <p:spPr bwMode="auto">
          <a:xfrm>
            <a:off x="6464174" y="933664"/>
            <a:ext cx="2331852" cy="1892915"/>
          </a:xfrm>
          <a:prstGeom prst="rect">
            <a:avLst/>
          </a:prstGeom>
          <a:noFill/>
          <a:ln w="9525">
            <a:noFill/>
            <a:miter lim="800000"/>
            <a:headEnd/>
            <a:tailEnd/>
          </a:ln>
        </p:spPr>
      </p:pic>
      <p:sp>
        <p:nvSpPr>
          <p:cNvPr id="1266695" name="Text Box 7"/>
          <p:cNvSpPr txBox="1">
            <a:spLocks noChangeArrowheads="1"/>
          </p:cNvSpPr>
          <p:nvPr/>
        </p:nvSpPr>
        <p:spPr bwMode="auto">
          <a:xfrm>
            <a:off x="3781884" y="3049588"/>
            <a:ext cx="2559050" cy="30480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000000"/>
                </a:solidFill>
                <a:latin typeface="Arial" pitchFamily="34" charset="0"/>
              </a:rPr>
              <a:t>M07 wear PPE</a:t>
            </a:r>
            <a:endParaRPr lang="en-US" sz="1400" b="1" dirty="0">
              <a:solidFill>
                <a:srgbClr val="000000"/>
              </a:solidFill>
              <a:latin typeface="Arial" pitchFamily="34" charset="0"/>
            </a:endParaRPr>
          </a:p>
        </p:txBody>
      </p:sp>
      <p:sp>
        <p:nvSpPr>
          <p:cNvPr id="1266696" name="Text Box 8"/>
          <p:cNvSpPr txBox="1">
            <a:spLocks noChangeArrowheads="1"/>
          </p:cNvSpPr>
          <p:nvPr/>
        </p:nvSpPr>
        <p:spPr bwMode="auto">
          <a:xfrm>
            <a:off x="6313904" y="3038475"/>
            <a:ext cx="2381250" cy="30480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000000"/>
                </a:solidFill>
                <a:latin typeface="Arial" pitchFamily="34" charset="0"/>
              </a:rPr>
              <a:t>M01 wear eye protection</a:t>
            </a:r>
            <a:endParaRPr lang="en-US" sz="1400" b="1" dirty="0">
              <a:solidFill>
                <a:srgbClr val="000000"/>
              </a:solidFill>
              <a:latin typeface="Arial" pitchFamily="34" charset="0"/>
            </a:endParaRPr>
          </a:p>
        </p:txBody>
      </p:sp>
      <p:sp>
        <p:nvSpPr>
          <p:cNvPr id="1266697" name="Text Box 9"/>
          <p:cNvSpPr txBox="1">
            <a:spLocks noChangeArrowheads="1"/>
          </p:cNvSpPr>
          <p:nvPr/>
        </p:nvSpPr>
        <p:spPr bwMode="auto">
          <a:xfrm>
            <a:off x="3924887" y="5455594"/>
            <a:ext cx="2292350" cy="304800"/>
          </a:xfrm>
          <a:prstGeom prst="rect">
            <a:avLst/>
          </a:prstGeom>
          <a:noFill/>
          <a:ln w="9525">
            <a:noFill/>
            <a:miter lim="800000"/>
            <a:headEnd/>
            <a:tailEnd/>
          </a:ln>
        </p:spPr>
        <p:txBody>
          <a:bodyPr wrap="none">
            <a:noAutofit/>
          </a:bodyPr>
          <a:lstStyle/>
          <a:p>
            <a:pPr fontAlgn="base">
              <a:spcBef>
                <a:spcPct val="0"/>
              </a:spcBef>
              <a:spcAft>
                <a:spcPct val="0"/>
              </a:spcAft>
            </a:pPr>
            <a:r>
              <a:rPr lang="en-US" sz="1400" b="1" dirty="0" smtClean="0">
                <a:solidFill>
                  <a:srgbClr val="000000"/>
                </a:solidFill>
                <a:latin typeface="Arial" pitchFamily="34" charset="0"/>
              </a:rPr>
              <a:t>M06 wear gloves</a:t>
            </a:r>
            <a:endParaRPr lang="en-US" sz="1400" b="1" dirty="0">
              <a:solidFill>
                <a:srgbClr val="000000"/>
              </a:solidFill>
              <a:latin typeface="Arial" pitchFamily="34" charset="0"/>
            </a:endParaRPr>
          </a:p>
        </p:txBody>
      </p:sp>
      <p:sp>
        <p:nvSpPr>
          <p:cNvPr id="1266699" name="Rectangle 11"/>
          <p:cNvSpPr>
            <a:spLocks noChangeArrowheads="1"/>
          </p:cNvSpPr>
          <p:nvPr/>
        </p:nvSpPr>
        <p:spPr bwMode="auto">
          <a:xfrm>
            <a:off x="6360801" y="5305425"/>
            <a:ext cx="2162175" cy="211138"/>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6700" name="Rectangle 12"/>
          <p:cNvSpPr>
            <a:spLocks noChangeArrowheads="1"/>
          </p:cNvSpPr>
          <p:nvPr/>
        </p:nvSpPr>
        <p:spPr bwMode="auto">
          <a:xfrm>
            <a:off x="3675522" y="5284788"/>
            <a:ext cx="1438275" cy="211137"/>
          </a:xfrm>
          <a:prstGeom prst="rect">
            <a:avLst/>
          </a:prstGeom>
          <a:solidFill>
            <a:schemeClr val="bg1"/>
          </a:solidFill>
          <a:ln w="9525">
            <a:noFill/>
            <a:miter lim="800000"/>
            <a:headEnd/>
            <a:tailEnd/>
          </a:ln>
        </p:spPr>
        <p:txBody>
          <a:bodyPr wrap="none" anchor="ctr">
            <a:noAutofit/>
          </a:bodyPr>
          <a:lstStyle/>
          <a:p>
            <a:pPr algn="ctr"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266702" name="Text Box 14"/>
          <p:cNvSpPr txBox="1">
            <a:spLocks noChangeArrowheads="1"/>
          </p:cNvSpPr>
          <p:nvPr/>
        </p:nvSpPr>
        <p:spPr bwMode="auto">
          <a:xfrm>
            <a:off x="6880617" y="5344427"/>
            <a:ext cx="1756373" cy="523220"/>
          </a:xfrm>
          <a:prstGeom prst="rect">
            <a:avLst/>
          </a:prstGeom>
          <a:noFill/>
          <a:ln w="9525">
            <a:noFill/>
            <a:miter lim="800000"/>
            <a:headEnd/>
            <a:tailEnd/>
          </a:ln>
        </p:spPr>
        <p:txBody>
          <a:bodyPr wrap="square">
            <a:noAutofit/>
          </a:bodyPr>
          <a:lstStyle/>
          <a:p>
            <a:pPr algn="ctr" fontAlgn="base">
              <a:spcBef>
                <a:spcPct val="0"/>
              </a:spcBef>
              <a:spcAft>
                <a:spcPct val="0"/>
              </a:spcAft>
            </a:pPr>
            <a:r>
              <a:rPr lang="en-US" sz="1400" b="1" dirty="0" smtClean="0">
                <a:solidFill>
                  <a:srgbClr val="000000"/>
                </a:solidFill>
                <a:latin typeface="Arial" pitchFamily="34" charset="0"/>
              </a:rPr>
              <a:t>M13 pull plug before opening</a:t>
            </a:r>
            <a:endParaRPr lang="en-US" sz="1400" b="1" dirty="0" smtClean="0">
              <a:solidFill>
                <a:srgbClr val="000000"/>
              </a:solidFill>
              <a:latin typeface="Arial" pitchFamily="34" charset="0"/>
            </a:endParaRPr>
          </a:p>
        </p:txBody>
      </p:sp>
      <p:sp>
        <p:nvSpPr>
          <p:cNvPr id="17" name="Foliennummernplatzhalter 16"/>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6</a:t>
            </a:fld>
            <a:endParaRPr lang="en-US" b="1" dirty="0">
              <a:solidFill>
                <a:srgbClr val="FFFFFF"/>
              </a:solidFill>
            </a:endParaRPr>
          </a:p>
        </p:txBody>
      </p:sp>
      <p:sp>
        <p:nvSpPr>
          <p:cNvPr id="16" name="Textfeld 15"/>
          <p:cNvSpPr txBox="1"/>
          <p:nvPr/>
        </p:nvSpPr>
        <p:spPr>
          <a:xfrm>
            <a:off x="349640" y="796721"/>
            <a:ext cx="3470922" cy="5170646"/>
          </a:xfrm>
          <a:prstGeom prst="rect">
            <a:avLst/>
          </a:prstGeom>
          <a:noFill/>
        </p:spPr>
        <p:txBody>
          <a:bodyPr wrap="square" rtlCol="0">
            <a:noAutofit/>
          </a:bodyPr>
          <a:lstStyle/>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Signs that give instructions about a work space or whole room/lab (when posted on the door) to put certain safety precautions in place.</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The safety precautions are determined by the potential hazard of an action (i.e. lab coats are appropriate for normal chemical work; full personal protective equipment (PPE) is required for working with highly infectious material).</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The </a:t>
            </a:r>
            <a:r>
              <a:rPr lang="en-US" sz="1600" b="1" u="sng" dirty="0" smtClean="0">
                <a:solidFill>
                  <a:srgbClr val="000000"/>
                </a:solidFill>
                <a:latin typeface="Calibri" pitchFamily="34" charset="0"/>
              </a:rPr>
              <a:t>obligation</a:t>
            </a:r>
            <a:r>
              <a:rPr lang="en-US" sz="1600" b="1" dirty="0" smtClean="0">
                <a:solidFill>
                  <a:srgbClr val="000000"/>
                </a:solidFill>
                <a:latin typeface="Calibri" pitchFamily="34" charset="0"/>
              </a:rPr>
              <a:t> to wear PPE is not limited by time or the actual work you are doing.</a:t>
            </a:r>
            <a:endParaRPr lang="en-US" sz="1600" b="1" dirty="0">
              <a:solidFill>
                <a:srgbClr val="000000"/>
              </a:solidFill>
              <a:latin typeface="Calibri" pitchFamily="34" charset="0"/>
            </a:endParaRPr>
          </a:p>
        </p:txBody>
      </p:sp>
    </p:spTree>
    <p:extLst>
      <p:ext uri="{BB962C8B-B14F-4D97-AF65-F5344CB8AC3E}">
        <p14:creationId xmlns:p14="http://schemas.microsoft.com/office/powerpoint/2010/main" val="200741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ChangeArrowheads="1"/>
          </p:cNvSpPr>
          <p:nvPr/>
        </p:nvSpPr>
        <p:spPr bwMode="auto">
          <a:xfrm>
            <a:off x="0" y="228600"/>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Warning signs</a:t>
            </a:r>
            <a:endParaRPr lang="en-US" sz="3600" b="1" dirty="0">
              <a:solidFill>
                <a:srgbClr val="008080"/>
              </a:solidFill>
              <a:latin typeface="Calibri" pitchFamily="34" charset="0"/>
            </a:endParaRPr>
          </a:p>
        </p:txBody>
      </p:sp>
      <p:sp>
        <p:nvSpPr>
          <p:cNvPr id="15" name="Foliennummernplatzhalter 14"/>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7</a:t>
            </a:fld>
            <a:endParaRPr lang="en-US" b="1" dirty="0">
              <a:solidFill>
                <a:srgbClr val="FFFFFF"/>
              </a:solidFill>
            </a:endParaRPr>
          </a:p>
        </p:txBody>
      </p:sp>
      <p:sp>
        <p:nvSpPr>
          <p:cNvPr id="16" name="Textfeld 15"/>
          <p:cNvSpPr txBox="1"/>
          <p:nvPr/>
        </p:nvSpPr>
        <p:spPr>
          <a:xfrm>
            <a:off x="340587" y="923230"/>
            <a:ext cx="3543350" cy="5386090"/>
          </a:xfrm>
          <a:prstGeom prst="rect">
            <a:avLst/>
          </a:prstGeom>
          <a:noFill/>
        </p:spPr>
        <p:txBody>
          <a:bodyPr wrap="square" rtlCol="0">
            <a:noAutofit/>
          </a:bodyPr>
          <a:lstStyle/>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Signs that inform you about hazardous substances or other risks in a room or work space.</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When working in a room with safety signs you have to:</a:t>
            </a:r>
          </a:p>
          <a:p>
            <a:pPr marL="533400" indent="-171450" eaLnBrk="0" fontAlgn="base" hangingPunct="0">
              <a:spcAft>
                <a:spcPts val="600"/>
              </a:spcAft>
              <a:buClr>
                <a:srgbClr val="000000"/>
              </a:buClr>
              <a:buFont typeface="Symbol" pitchFamily="18" charset="2"/>
              <a:buChar char="-"/>
            </a:pPr>
            <a:r>
              <a:rPr lang="en-US" sz="1400" b="1" dirty="0" smtClean="0">
                <a:solidFill>
                  <a:srgbClr val="000000"/>
                </a:solidFill>
                <a:latin typeface="Calibri" pitchFamily="34" charset="0"/>
              </a:rPr>
              <a:t>Avoid open fire, sources of ignition, flammable substances.</a:t>
            </a:r>
          </a:p>
          <a:p>
            <a:pPr marL="533400" indent="-171450" eaLnBrk="0" fontAlgn="base" hangingPunct="0">
              <a:spcAft>
                <a:spcPts val="600"/>
              </a:spcAft>
              <a:buClr>
                <a:srgbClr val="000000"/>
              </a:buClr>
              <a:buFont typeface="Symbol" pitchFamily="18" charset="2"/>
              <a:buChar char="-"/>
            </a:pPr>
            <a:r>
              <a:rPr lang="en-US" sz="1400" b="1" dirty="0" smtClean="0">
                <a:solidFill>
                  <a:srgbClr val="000000"/>
                </a:solidFill>
                <a:latin typeface="Calibri" pitchFamily="34" charset="0"/>
              </a:rPr>
              <a:t>Wear adequate PPE (gloves, eye protection, lab coat, full PPE, gas mask, insulating shoes,...) or work in a fume hood – depending on the specific hazard potential of the used substances.</a:t>
            </a:r>
          </a:p>
          <a:p>
            <a:pPr marL="533400" indent="-171450" eaLnBrk="0" fontAlgn="base" hangingPunct="0">
              <a:spcAft>
                <a:spcPts val="600"/>
              </a:spcAft>
              <a:buClr>
                <a:srgbClr val="000000"/>
              </a:buClr>
              <a:buFont typeface="Symbol" pitchFamily="18" charset="2"/>
              <a:buChar char="-"/>
            </a:pPr>
            <a:r>
              <a:rPr lang="en-US" sz="1400" b="1" dirty="0" smtClean="0">
                <a:solidFill>
                  <a:srgbClr val="000000"/>
                </a:solidFill>
                <a:latin typeface="Calibri" pitchFamily="34" charset="0"/>
              </a:rPr>
              <a:t>Secure gas containers; store substances in safety cabinet</a:t>
            </a:r>
            <a:endParaRPr lang="en-US" sz="1400" b="1" dirty="0">
              <a:solidFill>
                <a:srgbClr val="000000"/>
              </a:solidFill>
              <a:latin typeface="Calibri" pitchFamily="34" charset="0"/>
            </a:endParaRPr>
          </a:p>
        </p:txBody>
      </p:sp>
      <p:pic>
        <p:nvPicPr>
          <p:cNvPr id="1268739" name="Picture 3"/>
          <p:cNvPicPr>
            <a:picLocks noChangeAspect="1" noChangeArrowheads="1"/>
          </p:cNvPicPr>
          <p:nvPr/>
        </p:nvPicPr>
        <p:blipFill>
          <a:blip r:embed="rId3" cstate="print"/>
          <a:srcRect/>
          <a:stretch>
            <a:fillRect/>
          </a:stretch>
        </p:blipFill>
        <p:spPr bwMode="auto">
          <a:xfrm>
            <a:off x="4266881" y="679563"/>
            <a:ext cx="1739917" cy="1546457"/>
          </a:xfrm>
          <a:prstGeom prst="rect">
            <a:avLst/>
          </a:prstGeom>
          <a:noFill/>
          <a:ln w="9525">
            <a:noFill/>
            <a:miter lim="800000"/>
            <a:headEnd/>
            <a:tailEnd/>
          </a:ln>
        </p:spPr>
      </p:pic>
      <p:pic>
        <p:nvPicPr>
          <p:cNvPr id="1268740" name="Picture 4"/>
          <p:cNvPicPr>
            <a:picLocks noChangeAspect="1" noChangeArrowheads="1"/>
          </p:cNvPicPr>
          <p:nvPr/>
        </p:nvPicPr>
        <p:blipFill>
          <a:blip r:embed="rId4" cstate="print"/>
          <a:srcRect/>
          <a:stretch>
            <a:fillRect/>
          </a:stretch>
        </p:blipFill>
        <p:spPr bwMode="auto">
          <a:xfrm>
            <a:off x="6567708" y="677129"/>
            <a:ext cx="1747217" cy="1547675"/>
          </a:xfrm>
          <a:prstGeom prst="rect">
            <a:avLst/>
          </a:prstGeom>
          <a:noFill/>
          <a:ln w="9525">
            <a:noFill/>
            <a:miter lim="800000"/>
            <a:headEnd/>
            <a:tailEnd/>
          </a:ln>
        </p:spPr>
      </p:pic>
      <p:pic>
        <p:nvPicPr>
          <p:cNvPr id="1268741" name="Picture 5"/>
          <p:cNvPicPr>
            <a:picLocks noChangeAspect="1" noChangeArrowheads="1"/>
          </p:cNvPicPr>
          <p:nvPr/>
        </p:nvPicPr>
        <p:blipFill>
          <a:blip r:embed="rId5" cstate="print"/>
          <a:srcRect/>
          <a:stretch>
            <a:fillRect/>
          </a:stretch>
        </p:blipFill>
        <p:spPr bwMode="auto">
          <a:xfrm>
            <a:off x="4253454" y="2414835"/>
            <a:ext cx="1810487" cy="1547675"/>
          </a:xfrm>
          <a:prstGeom prst="rect">
            <a:avLst/>
          </a:prstGeom>
          <a:noFill/>
          <a:ln w="9525">
            <a:noFill/>
            <a:miter lim="800000"/>
            <a:headEnd/>
            <a:tailEnd/>
          </a:ln>
        </p:spPr>
      </p:pic>
      <p:pic>
        <p:nvPicPr>
          <p:cNvPr id="1268742" name="Picture 6"/>
          <p:cNvPicPr>
            <a:picLocks noChangeAspect="1" noChangeArrowheads="1"/>
          </p:cNvPicPr>
          <p:nvPr/>
        </p:nvPicPr>
        <p:blipFill>
          <a:blip r:embed="rId6" cstate="print"/>
          <a:srcRect/>
          <a:stretch>
            <a:fillRect/>
          </a:stretch>
        </p:blipFill>
        <p:spPr bwMode="auto">
          <a:xfrm>
            <a:off x="4263911" y="4196041"/>
            <a:ext cx="1832388" cy="1677865"/>
          </a:xfrm>
          <a:prstGeom prst="rect">
            <a:avLst/>
          </a:prstGeom>
          <a:noFill/>
          <a:ln w="9525">
            <a:noFill/>
            <a:miter lim="800000"/>
            <a:headEnd/>
            <a:tailEnd/>
          </a:ln>
        </p:spPr>
      </p:pic>
      <p:pic>
        <p:nvPicPr>
          <p:cNvPr id="1268743" name="Picture 7"/>
          <p:cNvPicPr>
            <a:picLocks noChangeAspect="1" noChangeArrowheads="1"/>
          </p:cNvPicPr>
          <p:nvPr/>
        </p:nvPicPr>
        <p:blipFill>
          <a:blip r:embed="rId7" cstate="print"/>
          <a:srcRect/>
          <a:stretch>
            <a:fillRect/>
          </a:stretch>
        </p:blipFill>
        <p:spPr bwMode="auto">
          <a:xfrm>
            <a:off x="6567708" y="2414129"/>
            <a:ext cx="1825087" cy="1658397"/>
          </a:xfrm>
          <a:prstGeom prst="rect">
            <a:avLst/>
          </a:prstGeom>
          <a:noFill/>
          <a:ln w="9525">
            <a:noFill/>
            <a:miter lim="800000"/>
            <a:headEnd/>
            <a:tailEnd/>
          </a:ln>
        </p:spPr>
      </p:pic>
      <p:sp>
        <p:nvSpPr>
          <p:cNvPr id="1268744" name="Rectangle 8"/>
          <p:cNvSpPr>
            <a:spLocks noChangeArrowheads="1"/>
          </p:cNvSpPr>
          <p:nvPr/>
        </p:nvSpPr>
        <p:spPr bwMode="auto">
          <a:xfrm>
            <a:off x="4164676" y="2073930"/>
            <a:ext cx="2044098" cy="309048"/>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W01 warning </a:t>
            </a:r>
          </a:p>
          <a:p>
            <a:pPr algn="ctr" fontAlgn="base">
              <a:spcBef>
                <a:spcPct val="0"/>
              </a:spcBef>
              <a:spcAft>
                <a:spcPct val="0"/>
              </a:spcAft>
            </a:pPr>
            <a:r>
              <a:rPr lang="en-US" sz="1400" b="1" dirty="0" smtClean="0">
                <a:solidFill>
                  <a:srgbClr val="000000"/>
                </a:solidFill>
                <a:latin typeface="Arial" pitchFamily="34" charset="0"/>
              </a:rPr>
              <a:t>flammable substances</a:t>
            </a:r>
            <a:endParaRPr lang="en-US" sz="1400" b="1" dirty="0">
              <a:solidFill>
                <a:srgbClr val="000000"/>
              </a:solidFill>
              <a:latin typeface="Arial" pitchFamily="34" charset="0"/>
            </a:endParaRPr>
          </a:p>
        </p:txBody>
      </p:sp>
      <p:sp>
        <p:nvSpPr>
          <p:cNvPr id="1268745" name="Rectangle 9"/>
          <p:cNvSpPr>
            <a:spLocks noChangeArrowheads="1"/>
          </p:cNvSpPr>
          <p:nvPr/>
        </p:nvSpPr>
        <p:spPr bwMode="auto">
          <a:xfrm>
            <a:off x="6529990" y="2090964"/>
            <a:ext cx="2044098" cy="310265"/>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W04 warning </a:t>
            </a:r>
          </a:p>
          <a:p>
            <a:pPr algn="ctr" fontAlgn="base">
              <a:spcBef>
                <a:spcPct val="0"/>
              </a:spcBef>
              <a:spcAft>
                <a:spcPct val="0"/>
              </a:spcAft>
            </a:pPr>
            <a:r>
              <a:rPr lang="en-US" sz="1400" b="1" dirty="0" smtClean="0">
                <a:solidFill>
                  <a:srgbClr val="000000"/>
                </a:solidFill>
                <a:latin typeface="Arial" pitchFamily="34" charset="0"/>
              </a:rPr>
              <a:t>Corrosive/etching substances </a:t>
            </a:r>
            <a:endParaRPr lang="en-US" sz="1400" b="1" dirty="0">
              <a:solidFill>
                <a:srgbClr val="000000"/>
              </a:solidFill>
              <a:latin typeface="Arial" pitchFamily="34" charset="0"/>
            </a:endParaRPr>
          </a:p>
        </p:txBody>
      </p:sp>
      <p:sp>
        <p:nvSpPr>
          <p:cNvPr id="1268746" name="Rectangle 10"/>
          <p:cNvSpPr>
            <a:spLocks noChangeArrowheads="1"/>
          </p:cNvSpPr>
          <p:nvPr/>
        </p:nvSpPr>
        <p:spPr bwMode="auto">
          <a:xfrm>
            <a:off x="6500787" y="3870550"/>
            <a:ext cx="2044098" cy="310265"/>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W19 warning </a:t>
            </a:r>
          </a:p>
          <a:p>
            <a:pPr algn="ctr" fontAlgn="base">
              <a:spcBef>
                <a:spcPct val="0"/>
              </a:spcBef>
              <a:spcAft>
                <a:spcPct val="0"/>
              </a:spcAft>
            </a:pPr>
            <a:r>
              <a:rPr lang="en-US" sz="1400" b="1" dirty="0" smtClean="0">
                <a:solidFill>
                  <a:srgbClr val="000000"/>
                </a:solidFill>
                <a:latin typeface="Arial" pitchFamily="34" charset="0"/>
              </a:rPr>
              <a:t>gas containers</a:t>
            </a:r>
            <a:endParaRPr lang="en-US" sz="1400" b="1" dirty="0">
              <a:solidFill>
                <a:srgbClr val="000000"/>
              </a:solidFill>
              <a:latin typeface="Arial" pitchFamily="34" charset="0"/>
            </a:endParaRPr>
          </a:p>
        </p:txBody>
      </p:sp>
      <p:sp>
        <p:nvSpPr>
          <p:cNvPr id="1268747" name="Rectangle 11"/>
          <p:cNvSpPr>
            <a:spLocks noChangeArrowheads="1"/>
          </p:cNvSpPr>
          <p:nvPr/>
        </p:nvSpPr>
        <p:spPr bwMode="auto">
          <a:xfrm>
            <a:off x="4181668" y="3789040"/>
            <a:ext cx="2044098" cy="453064"/>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W03 warning </a:t>
            </a:r>
          </a:p>
          <a:p>
            <a:pPr algn="ctr" fontAlgn="base">
              <a:spcBef>
                <a:spcPct val="0"/>
              </a:spcBef>
              <a:spcAft>
                <a:spcPct val="0"/>
              </a:spcAft>
            </a:pPr>
            <a:r>
              <a:rPr lang="en-US" sz="1400" b="1" dirty="0" smtClean="0">
                <a:solidFill>
                  <a:srgbClr val="000000"/>
                </a:solidFill>
                <a:latin typeface="Arial" pitchFamily="34" charset="0"/>
              </a:rPr>
              <a:t>poisonous substances</a:t>
            </a:r>
            <a:endParaRPr lang="en-US" sz="1400" b="1" dirty="0">
              <a:solidFill>
                <a:srgbClr val="000000"/>
              </a:solidFill>
              <a:latin typeface="Arial" pitchFamily="34" charset="0"/>
            </a:endParaRPr>
          </a:p>
        </p:txBody>
      </p:sp>
      <p:sp>
        <p:nvSpPr>
          <p:cNvPr id="1268748" name="Rectangle 12"/>
          <p:cNvSpPr>
            <a:spLocks noChangeArrowheads="1"/>
          </p:cNvSpPr>
          <p:nvPr/>
        </p:nvSpPr>
        <p:spPr bwMode="auto">
          <a:xfrm>
            <a:off x="4083117" y="5562571"/>
            <a:ext cx="2348938" cy="738664"/>
          </a:xfrm>
          <a:prstGeom prst="rect">
            <a:avLst/>
          </a:prstGeom>
          <a:solidFill>
            <a:schemeClr val="bg1"/>
          </a:solidFill>
          <a:ln w="9525">
            <a:noFill/>
            <a:miter lim="800000"/>
            <a:headEnd/>
            <a:tailEnd/>
          </a:ln>
        </p:spPr>
        <p:txBody>
          <a:bodyPr wrap="square" anchor="ctr">
            <a:noAutofit/>
          </a:bodyPr>
          <a:lstStyle/>
          <a:p>
            <a:pPr algn="ctr" fontAlgn="base">
              <a:spcBef>
                <a:spcPct val="0"/>
              </a:spcBef>
              <a:spcAft>
                <a:spcPct val="0"/>
              </a:spcAft>
            </a:pPr>
            <a:r>
              <a:rPr lang="en-US" sz="1400" b="1" dirty="0" smtClean="0">
                <a:solidFill>
                  <a:srgbClr val="000000"/>
                </a:solidFill>
                <a:latin typeface="Arial" pitchFamily="34" charset="0"/>
              </a:rPr>
              <a:t>W08 warning</a:t>
            </a:r>
          </a:p>
          <a:p>
            <a:pPr algn="ctr" fontAlgn="base">
              <a:spcBef>
                <a:spcPct val="0"/>
              </a:spcBef>
              <a:spcAft>
                <a:spcPct val="0"/>
              </a:spcAft>
            </a:pPr>
            <a:r>
              <a:rPr lang="en-US" sz="1400" b="1" dirty="0" smtClean="0">
                <a:solidFill>
                  <a:srgbClr val="000000"/>
                </a:solidFill>
                <a:latin typeface="Arial" pitchFamily="34" charset="0"/>
              </a:rPr>
              <a:t>hazardous electrical voltage</a:t>
            </a:r>
            <a:endParaRPr lang="en-US" sz="1400" b="1" dirty="0">
              <a:solidFill>
                <a:srgbClr val="000000"/>
              </a:solidFill>
              <a:latin typeface="Arial" pitchFamily="34" charset="0"/>
            </a:endParaRPr>
          </a:p>
        </p:txBody>
      </p:sp>
      <p:pic>
        <p:nvPicPr>
          <p:cNvPr id="17" name="Picture 2" descr="Datei:Radioactive.svg">
            <a:hlinkClick r:id="rId8"/>
          </p:cNvPr>
          <p:cNvPicPr>
            <a:picLocks noChangeAspect="1" noChangeArrowheads="1"/>
          </p:cNvPicPr>
          <p:nvPr/>
        </p:nvPicPr>
        <p:blipFill>
          <a:blip r:embed="rId9" cstate="print"/>
          <a:srcRect/>
          <a:stretch>
            <a:fillRect/>
          </a:stretch>
        </p:blipFill>
        <p:spPr bwMode="auto">
          <a:xfrm>
            <a:off x="6750098" y="4288803"/>
            <a:ext cx="1471555" cy="1287611"/>
          </a:xfrm>
          <a:prstGeom prst="rect">
            <a:avLst/>
          </a:prstGeom>
          <a:noFill/>
        </p:spPr>
      </p:pic>
      <p:sp>
        <p:nvSpPr>
          <p:cNvPr id="18" name="Rectangle 11"/>
          <p:cNvSpPr>
            <a:spLocks noChangeArrowheads="1"/>
          </p:cNvSpPr>
          <p:nvPr/>
        </p:nvSpPr>
        <p:spPr bwMode="auto">
          <a:xfrm>
            <a:off x="6463378" y="5571693"/>
            <a:ext cx="2186378" cy="711414"/>
          </a:xfrm>
          <a:prstGeom prst="rect">
            <a:avLst/>
          </a:prstGeom>
          <a:solidFill>
            <a:schemeClr val="bg1"/>
          </a:solidFill>
          <a:ln w="9525">
            <a:noFill/>
            <a:miter lim="800000"/>
            <a:headEnd/>
            <a:tailEnd/>
          </a:ln>
        </p:spPr>
        <p:txBody>
          <a:bodyPr wrap="square" anchor="ctr">
            <a:noAutofit/>
          </a:bodyPr>
          <a:lstStyle/>
          <a:p>
            <a:pPr algn="ctr" fontAlgn="base">
              <a:spcBef>
                <a:spcPct val="0"/>
              </a:spcBef>
              <a:spcAft>
                <a:spcPct val="0"/>
              </a:spcAft>
            </a:pPr>
            <a:r>
              <a:rPr lang="en-US" sz="1400" b="1" dirty="0" smtClean="0">
                <a:solidFill>
                  <a:srgbClr val="000000"/>
                </a:solidFill>
                <a:latin typeface="Arial" pitchFamily="34" charset="0"/>
              </a:rPr>
              <a:t>W05 warning </a:t>
            </a:r>
          </a:p>
          <a:p>
            <a:pPr algn="ctr" fontAlgn="base">
              <a:spcBef>
                <a:spcPct val="0"/>
              </a:spcBef>
              <a:spcAft>
                <a:spcPct val="0"/>
              </a:spcAft>
            </a:pPr>
            <a:r>
              <a:rPr lang="en-US" sz="1400" b="1" dirty="0" smtClean="0">
                <a:solidFill>
                  <a:srgbClr val="000000"/>
                </a:solidFill>
                <a:latin typeface="Arial" pitchFamily="34" charset="0"/>
              </a:rPr>
              <a:t>radioactive or ionizing radiation</a:t>
            </a:r>
            <a:endParaRPr lang="en-US" sz="1400" b="1" dirty="0" smtClean="0">
              <a:solidFill>
                <a:srgbClr val="000000"/>
              </a:solidFill>
              <a:latin typeface="Arial" pitchFamily="34" charset="0"/>
            </a:endParaRPr>
          </a:p>
        </p:txBody>
      </p:sp>
    </p:spTree>
    <p:extLst>
      <p:ext uri="{BB962C8B-B14F-4D97-AF65-F5344CB8AC3E}">
        <p14:creationId xmlns:p14="http://schemas.microsoft.com/office/powerpoint/2010/main" val="87558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0" y="228600"/>
            <a:ext cx="9144000" cy="549275"/>
          </a:xfrm>
          <a:prstGeom prst="rect">
            <a:avLst/>
          </a:prstGeom>
          <a:noFill/>
          <a:ln w="9525" algn="ctr">
            <a:noFill/>
            <a:miter lim="800000"/>
            <a:headEnd/>
            <a:tailEnd/>
          </a:ln>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Prohibition signs</a:t>
            </a:r>
            <a:endParaRPr lang="en-US" sz="3600" b="1" dirty="0">
              <a:solidFill>
                <a:srgbClr val="008080"/>
              </a:solidFill>
              <a:latin typeface="Calibri" pitchFamily="34" charset="0"/>
            </a:endParaRPr>
          </a:p>
        </p:txBody>
      </p:sp>
      <p:pic>
        <p:nvPicPr>
          <p:cNvPr id="1270787" name="Picture 3"/>
          <p:cNvPicPr>
            <a:picLocks noChangeAspect="1" noChangeArrowheads="1"/>
          </p:cNvPicPr>
          <p:nvPr/>
        </p:nvPicPr>
        <p:blipFill>
          <a:blip r:embed="rId3" cstate="print"/>
          <a:srcRect/>
          <a:stretch>
            <a:fillRect/>
          </a:stretch>
        </p:blipFill>
        <p:spPr bwMode="auto">
          <a:xfrm>
            <a:off x="4789289" y="732313"/>
            <a:ext cx="1718119" cy="1534350"/>
          </a:xfrm>
          <a:prstGeom prst="rect">
            <a:avLst/>
          </a:prstGeom>
          <a:noFill/>
          <a:ln w="9525">
            <a:noFill/>
            <a:miter lim="800000"/>
            <a:headEnd/>
            <a:tailEnd/>
          </a:ln>
        </p:spPr>
      </p:pic>
      <p:pic>
        <p:nvPicPr>
          <p:cNvPr id="1270788" name="Picture 4"/>
          <p:cNvPicPr>
            <a:picLocks noChangeAspect="1" noChangeArrowheads="1"/>
          </p:cNvPicPr>
          <p:nvPr/>
        </p:nvPicPr>
        <p:blipFill>
          <a:blip r:embed="rId4" cstate="print"/>
          <a:srcRect/>
          <a:stretch>
            <a:fillRect/>
          </a:stretch>
        </p:blipFill>
        <p:spPr bwMode="auto">
          <a:xfrm>
            <a:off x="6882026" y="736013"/>
            <a:ext cx="1807088" cy="1572708"/>
          </a:xfrm>
          <a:prstGeom prst="rect">
            <a:avLst/>
          </a:prstGeom>
          <a:noFill/>
          <a:ln w="9525">
            <a:noFill/>
            <a:miter lim="800000"/>
            <a:headEnd/>
            <a:tailEnd/>
          </a:ln>
        </p:spPr>
      </p:pic>
      <p:pic>
        <p:nvPicPr>
          <p:cNvPr id="1270789" name="Picture 5"/>
          <p:cNvPicPr>
            <a:picLocks noChangeAspect="1" noChangeArrowheads="1"/>
          </p:cNvPicPr>
          <p:nvPr/>
        </p:nvPicPr>
        <p:blipFill rotWithShape="1">
          <a:blip r:embed="rId5" cstate="print"/>
          <a:srcRect b="9604"/>
          <a:stretch/>
        </p:blipFill>
        <p:spPr bwMode="auto">
          <a:xfrm>
            <a:off x="4821454" y="2659927"/>
            <a:ext cx="1653138" cy="1422785"/>
          </a:xfrm>
          <a:prstGeom prst="rect">
            <a:avLst/>
          </a:prstGeom>
          <a:noFill/>
          <a:ln w="9525">
            <a:noFill/>
            <a:miter lim="800000"/>
            <a:headEnd/>
            <a:tailEnd/>
          </a:ln>
        </p:spPr>
      </p:pic>
      <p:pic>
        <p:nvPicPr>
          <p:cNvPr id="1270790" name="Picture 6"/>
          <p:cNvPicPr>
            <a:picLocks noChangeAspect="1" noChangeArrowheads="1"/>
          </p:cNvPicPr>
          <p:nvPr/>
        </p:nvPicPr>
        <p:blipFill rotWithShape="1">
          <a:blip r:embed="rId6" cstate="print"/>
          <a:srcRect b="11051"/>
          <a:stretch/>
        </p:blipFill>
        <p:spPr bwMode="auto">
          <a:xfrm>
            <a:off x="6867224" y="2614514"/>
            <a:ext cx="1888890" cy="1536472"/>
          </a:xfrm>
          <a:prstGeom prst="rect">
            <a:avLst/>
          </a:prstGeom>
          <a:noFill/>
          <a:ln w="9525">
            <a:noFill/>
            <a:miter lim="800000"/>
            <a:headEnd/>
            <a:tailEnd/>
          </a:ln>
        </p:spPr>
      </p:pic>
      <p:sp>
        <p:nvSpPr>
          <p:cNvPr id="1270791" name="Rectangle 7"/>
          <p:cNvSpPr>
            <a:spLocks noChangeArrowheads="1"/>
          </p:cNvSpPr>
          <p:nvPr/>
        </p:nvSpPr>
        <p:spPr bwMode="auto">
          <a:xfrm>
            <a:off x="4540384" y="2176559"/>
            <a:ext cx="2297174" cy="348678"/>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P01 No smoking</a:t>
            </a:r>
            <a:endParaRPr lang="en-US" sz="1400" b="1" dirty="0">
              <a:solidFill>
                <a:srgbClr val="000000"/>
              </a:solidFill>
              <a:latin typeface="Arial" pitchFamily="34" charset="0"/>
            </a:endParaRPr>
          </a:p>
        </p:txBody>
      </p:sp>
      <p:sp>
        <p:nvSpPr>
          <p:cNvPr id="1270792" name="Rectangle 8"/>
          <p:cNvSpPr>
            <a:spLocks noChangeArrowheads="1"/>
          </p:cNvSpPr>
          <p:nvPr/>
        </p:nvSpPr>
        <p:spPr bwMode="auto">
          <a:xfrm>
            <a:off x="6690511" y="2203907"/>
            <a:ext cx="2156464" cy="348678"/>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P02 Fire, open flame</a:t>
            </a:r>
          </a:p>
          <a:p>
            <a:pPr algn="ctr" fontAlgn="base">
              <a:spcBef>
                <a:spcPct val="0"/>
              </a:spcBef>
              <a:spcAft>
                <a:spcPct val="0"/>
              </a:spcAft>
            </a:pPr>
            <a:r>
              <a:rPr lang="en-US" sz="1400" b="1" dirty="0" smtClean="0">
                <a:solidFill>
                  <a:srgbClr val="000000"/>
                </a:solidFill>
                <a:latin typeface="Arial" pitchFamily="34" charset="0"/>
              </a:rPr>
              <a:t> and smoking prohibited</a:t>
            </a:r>
            <a:endParaRPr lang="en-US" sz="1400" b="1" dirty="0">
              <a:solidFill>
                <a:srgbClr val="000000"/>
              </a:solidFill>
              <a:latin typeface="Arial" pitchFamily="34" charset="0"/>
            </a:endParaRPr>
          </a:p>
        </p:txBody>
      </p:sp>
      <p:sp>
        <p:nvSpPr>
          <p:cNvPr id="1270793" name="Rectangle 9"/>
          <p:cNvSpPr>
            <a:spLocks noChangeArrowheads="1"/>
          </p:cNvSpPr>
          <p:nvPr/>
        </p:nvSpPr>
        <p:spPr bwMode="auto">
          <a:xfrm>
            <a:off x="4667503" y="4131462"/>
            <a:ext cx="2140699" cy="348679"/>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P06 No access for </a:t>
            </a:r>
          </a:p>
          <a:p>
            <a:pPr algn="ctr" fontAlgn="base">
              <a:spcBef>
                <a:spcPct val="0"/>
              </a:spcBef>
              <a:spcAft>
                <a:spcPct val="0"/>
              </a:spcAft>
            </a:pPr>
            <a:r>
              <a:rPr lang="en-US" sz="1400" b="1" dirty="0" smtClean="0">
                <a:solidFill>
                  <a:srgbClr val="000000"/>
                </a:solidFill>
                <a:latin typeface="Arial" pitchFamily="34" charset="0"/>
              </a:rPr>
              <a:t>unauthorized persons</a:t>
            </a:r>
            <a:endParaRPr lang="en-US" sz="1400" b="1" dirty="0">
              <a:solidFill>
                <a:srgbClr val="000000"/>
              </a:solidFill>
              <a:latin typeface="Arial" pitchFamily="34" charset="0"/>
            </a:endParaRPr>
          </a:p>
        </p:txBody>
      </p:sp>
      <p:sp>
        <p:nvSpPr>
          <p:cNvPr id="1270794" name="Rectangle 10"/>
          <p:cNvSpPr>
            <a:spLocks noChangeArrowheads="1"/>
          </p:cNvSpPr>
          <p:nvPr/>
        </p:nvSpPr>
        <p:spPr bwMode="auto">
          <a:xfrm>
            <a:off x="7164288" y="4149080"/>
            <a:ext cx="1440160" cy="347311"/>
          </a:xfrm>
          <a:prstGeom prst="rect">
            <a:avLst/>
          </a:prstGeom>
          <a:solidFill>
            <a:schemeClr val="bg1"/>
          </a:solidFill>
          <a:ln w="9525">
            <a:noFill/>
            <a:miter lim="800000"/>
            <a:headEnd/>
            <a:tailEnd/>
          </a:ln>
        </p:spPr>
        <p:txBody>
          <a:bodyPr wrap="none" anchor="ctr">
            <a:noAutofit/>
          </a:bodyPr>
          <a:lstStyle/>
          <a:p>
            <a:pPr algn="ctr" fontAlgn="base">
              <a:spcBef>
                <a:spcPct val="0"/>
              </a:spcBef>
              <a:spcAft>
                <a:spcPct val="0"/>
              </a:spcAft>
            </a:pPr>
            <a:r>
              <a:rPr lang="en-US" sz="1400" b="1" dirty="0" smtClean="0">
                <a:solidFill>
                  <a:srgbClr val="000000"/>
                </a:solidFill>
                <a:latin typeface="Arial" pitchFamily="34" charset="0"/>
              </a:rPr>
              <a:t>P19 No food and</a:t>
            </a:r>
          </a:p>
          <a:p>
            <a:pPr algn="ctr" fontAlgn="base">
              <a:spcBef>
                <a:spcPct val="0"/>
              </a:spcBef>
              <a:spcAft>
                <a:spcPct val="0"/>
              </a:spcAft>
            </a:pPr>
            <a:r>
              <a:rPr lang="en-US" sz="1400" b="1" dirty="0" smtClean="0">
                <a:solidFill>
                  <a:srgbClr val="000000"/>
                </a:solidFill>
                <a:latin typeface="Arial" pitchFamily="34" charset="0"/>
              </a:rPr>
              <a:t> drinks</a:t>
            </a:r>
            <a:endParaRPr lang="en-US" sz="1400" b="1" dirty="0">
              <a:solidFill>
                <a:srgbClr val="000000"/>
              </a:solidFill>
              <a:latin typeface="Arial" pitchFamily="34" charset="0"/>
            </a:endParaRPr>
          </a:p>
        </p:txBody>
      </p:sp>
      <p:sp>
        <p:nvSpPr>
          <p:cNvPr id="13" name="Foliennummernplatzhalter 12"/>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8</a:t>
            </a:fld>
            <a:endParaRPr lang="en-US" b="1" dirty="0">
              <a:solidFill>
                <a:srgbClr val="FFFFFF"/>
              </a:solidFill>
            </a:endParaRPr>
          </a:p>
        </p:txBody>
      </p:sp>
      <p:sp>
        <p:nvSpPr>
          <p:cNvPr id="12" name="Textfeld 11"/>
          <p:cNvSpPr txBox="1"/>
          <p:nvPr/>
        </p:nvSpPr>
        <p:spPr>
          <a:xfrm>
            <a:off x="349639" y="958646"/>
            <a:ext cx="3384161" cy="4185761"/>
          </a:xfrm>
          <a:prstGeom prst="rect">
            <a:avLst/>
          </a:prstGeom>
          <a:noFill/>
        </p:spPr>
        <p:txBody>
          <a:bodyPr wrap="square" rtlCol="0">
            <a:noAutofit/>
          </a:bodyPr>
          <a:lstStyle/>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These signs are placed at a work station or at the door and inform about prohibitions in the respective area (i.e. the work station or the </a:t>
            </a:r>
            <a:r>
              <a:rPr lang="en-US" sz="1600" b="1" u="sng" dirty="0" smtClean="0">
                <a:solidFill>
                  <a:srgbClr val="000000"/>
                </a:solidFill>
                <a:latin typeface="Calibri" pitchFamily="34" charset="0"/>
              </a:rPr>
              <a:t>whole</a:t>
            </a:r>
            <a:r>
              <a:rPr lang="en-US" sz="1600" b="1" dirty="0" smtClean="0">
                <a:solidFill>
                  <a:srgbClr val="000000"/>
                </a:solidFill>
                <a:latin typeface="Calibri" pitchFamily="34" charset="0"/>
              </a:rPr>
              <a:t> laboratory)</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Prohibitions are always in place irrespective of the work currently performed in the work area.</a:t>
            </a:r>
          </a:p>
          <a:p>
            <a:pPr marL="180975" indent="-180975" eaLnBrk="0" fontAlgn="base" hangingPunct="0">
              <a:spcAft>
                <a:spcPts val="600"/>
              </a:spcAft>
              <a:buClr>
                <a:srgbClr val="000000"/>
              </a:buClr>
              <a:buFontTx/>
              <a:buChar char="•"/>
            </a:pPr>
            <a:endParaRPr lang="en-US" sz="1600" b="1" dirty="0" smtClean="0">
              <a:solidFill>
                <a:srgbClr val="000000"/>
              </a:solidFill>
              <a:latin typeface="Calibri" pitchFamily="34" charset="0"/>
            </a:endParaRPr>
          </a:p>
          <a:p>
            <a:pPr marL="180975" indent="-180975" eaLnBrk="0" fontAlgn="base" hangingPunct="0">
              <a:spcAft>
                <a:spcPts val="600"/>
              </a:spcAft>
              <a:buClr>
                <a:srgbClr val="000000"/>
              </a:buClr>
              <a:buFontTx/>
              <a:buChar char="•"/>
            </a:pPr>
            <a:r>
              <a:rPr lang="en-US" sz="1600" b="1" dirty="0" smtClean="0">
                <a:solidFill>
                  <a:srgbClr val="000000"/>
                </a:solidFill>
                <a:latin typeface="Calibri" pitchFamily="34" charset="0"/>
              </a:rPr>
              <a:t>Smoking, eating or drinking as well as the storage of food are a</a:t>
            </a:r>
            <a:r>
              <a:rPr lang="en-US" sz="1600" b="1" u="sng" dirty="0" smtClean="0">
                <a:solidFill>
                  <a:srgbClr val="000000"/>
                </a:solidFill>
                <a:latin typeface="Calibri" pitchFamily="34" charset="0"/>
              </a:rPr>
              <a:t>lways prohibited in laboratory areas</a:t>
            </a:r>
            <a:r>
              <a:rPr lang="en-US" sz="1600" b="1" dirty="0" smtClean="0">
                <a:solidFill>
                  <a:srgbClr val="000000"/>
                </a:solidFill>
                <a:latin typeface="Calibri" pitchFamily="34" charset="0"/>
              </a:rPr>
              <a:t>. Even if no specific prohibition signs are in place.</a:t>
            </a:r>
            <a:endParaRPr lang="en-US" sz="1600" b="1" dirty="0">
              <a:solidFill>
                <a:srgbClr val="000000"/>
              </a:solidFill>
              <a:latin typeface="Calibri" pitchFamily="34" charset="0"/>
            </a:endParaRPr>
          </a:p>
        </p:txBody>
      </p:sp>
      <p:pic>
        <p:nvPicPr>
          <p:cNvPr id="15" name="Picture 2" descr="http://www.ace-technik.de/dokumente/artikel/FotoGross/699.gif"/>
          <p:cNvPicPr>
            <a:picLocks noChangeAspect="1" noChangeArrowheads="1"/>
          </p:cNvPicPr>
          <p:nvPr/>
        </p:nvPicPr>
        <p:blipFill>
          <a:blip r:embed="rId7" cstate="print"/>
          <a:srcRect/>
          <a:stretch>
            <a:fillRect/>
          </a:stretch>
        </p:blipFill>
        <p:spPr bwMode="auto">
          <a:xfrm>
            <a:off x="5054584" y="4581128"/>
            <a:ext cx="1319054" cy="1319054"/>
          </a:xfrm>
          <a:prstGeom prst="rect">
            <a:avLst/>
          </a:prstGeom>
          <a:noFill/>
        </p:spPr>
      </p:pic>
      <p:sp>
        <p:nvSpPr>
          <p:cNvPr id="16" name="Rectangle 10"/>
          <p:cNvSpPr>
            <a:spLocks noChangeArrowheads="1"/>
          </p:cNvSpPr>
          <p:nvPr/>
        </p:nvSpPr>
        <p:spPr bwMode="auto">
          <a:xfrm>
            <a:off x="4825480" y="5822820"/>
            <a:ext cx="1847130" cy="523220"/>
          </a:xfrm>
          <a:prstGeom prst="rect">
            <a:avLst/>
          </a:prstGeom>
          <a:noFill/>
          <a:ln w="9525">
            <a:noFill/>
            <a:miter lim="800000"/>
            <a:headEnd/>
            <a:tailEnd/>
          </a:ln>
        </p:spPr>
        <p:txBody>
          <a:bodyPr wrap="square" anchor="ctr">
            <a:noAutofit/>
          </a:bodyPr>
          <a:lstStyle/>
          <a:p>
            <a:pPr algn="ctr" fontAlgn="base">
              <a:spcBef>
                <a:spcPct val="0"/>
              </a:spcBef>
              <a:spcAft>
                <a:spcPct val="0"/>
              </a:spcAft>
            </a:pPr>
            <a:r>
              <a:rPr lang="en-US" sz="1400" b="1" dirty="0" smtClean="0">
                <a:solidFill>
                  <a:srgbClr val="000000"/>
                </a:solidFill>
                <a:latin typeface="Arial" pitchFamily="34" charset="0"/>
              </a:rPr>
              <a:t>Do not use elevator in case of fire</a:t>
            </a:r>
            <a:endParaRPr lang="en-US" sz="1400" b="1" dirty="0">
              <a:solidFill>
                <a:srgbClr val="000000"/>
              </a:solidFill>
              <a:latin typeface="Arial" pitchFamily="34" charset="0"/>
            </a:endParaRPr>
          </a:p>
        </p:txBody>
      </p:sp>
    </p:spTree>
    <p:extLst>
      <p:ext uri="{BB962C8B-B14F-4D97-AF65-F5344CB8AC3E}">
        <p14:creationId xmlns:p14="http://schemas.microsoft.com/office/powerpoint/2010/main" val="197055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ChangeArrowheads="1"/>
          </p:cNvSpPr>
          <p:nvPr/>
        </p:nvSpPr>
        <p:spPr bwMode="auto">
          <a:xfrm>
            <a:off x="0" y="228600"/>
            <a:ext cx="9144000" cy="549275"/>
          </a:xfrm>
          <a:prstGeom prst="rect">
            <a:avLst/>
          </a:prstGeom>
          <a:noFill/>
          <a:ln w="9525" algn="ctr">
            <a:noFill/>
            <a:miter lim="800000"/>
            <a:headEnd/>
            <a:tailEnd/>
          </a:ln>
          <a:effectLst/>
        </p:spPr>
        <p:txBody>
          <a:bodyPr lIns="612000" tIns="0" rIns="92075" bIns="0">
            <a:noAutofit/>
          </a:bodyPr>
          <a:lstStyle/>
          <a:p>
            <a:pPr defTabSz="762000" eaLnBrk="0" fontAlgn="base" hangingPunct="0">
              <a:spcBef>
                <a:spcPct val="0"/>
              </a:spcBef>
              <a:spcAft>
                <a:spcPct val="0"/>
              </a:spcAft>
            </a:pPr>
            <a:r>
              <a:rPr lang="en-US" sz="3600" b="1" dirty="0" smtClean="0">
                <a:solidFill>
                  <a:srgbClr val="008080"/>
                </a:solidFill>
                <a:latin typeface="Calibri" pitchFamily="34" charset="0"/>
              </a:rPr>
              <a:t>Labelling of harmful substances</a:t>
            </a:r>
            <a:endParaRPr lang="en-US" sz="3600" b="1" dirty="0">
              <a:solidFill>
                <a:srgbClr val="008080"/>
              </a:solidFill>
              <a:latin typeface="Calibri" pitchFamily="34" charset="0"/>
            </a:endParaRPr>
          </a:p>
        </p:txBody>
      </p:sp>
      <p:sp>
        <p:nvSpPr>
          <p:cNvPr id="1354755" name="Rectangle 3"/>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56" name="Rectangle 4"/>
          <p:cNvSpPr>
            <a:spLocks noChangeArrowheads="1"/>
          </p:cNvSpPr>
          <p:nvPr/>
        </p:nvSpPr>
        <p:spPr bwMode="auto">
          <a:xfrm>
            <a:off x="1820863" y="1854200"/>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57" name="Rectangle 5"/>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58" name="Rectangle 6"/>
          <p:cNvSpPr>
            <a:spLocks noChangeArrowheads="1"/>
          </p:cNvSpPr>
          <p:nvPr/>
        </p:nvSpPr>
        <p:spPr bwMode="auto">
          <a:xfrm>
            <a:off x="1820863" y="1808163"/>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4759" name="Rectangle 7"/>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0" name="Rectangle 8"/>
          <p:cNvSpPr>
            <a:spLocks noChangeArrowheads="1"/>
          </p:cNvSpPr>
          <p:nvPr/>
        </p:nvSpPr>
        <p:spPr bwMode="auto">
          <a:xfrm>
            <a:off x="1820863" y="1808163"/>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4761" name="Rectangle 9"/>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2" name="Rectangle 10"/>
          <p:cNvSpPr>
            <a:spLocks noChangeArrowheads="1"/>
          </p:cNvSpPr>
          <p:nvPr/>
        </p:nvSpPr>
        <p:spPr bwMode="auto">
          <a:xfrm>
            <a:off x="1820863" y="1854200"/>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3" name="Rectangle 11"/>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4" name="Rectangle 12"/>
          <p:cNvSpPr>
            <a:spLocks noChangeArrowheads="1"/>
          </p:cNvSpPr>
          <p:nvPr/>
        </p:nvSpPr>
        <p:spPr bwMode="auto">
          <a:xfrm>
            <a:off x="1820863" y="1854200"/>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5" name="Rectangle 13"/>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6" name="Rectangle 14"/>
          <p:cNvSpPr>
            <a:spLocks noChangeArrowheads="1"/>
          </p:cNvSpPr>
          <p:nvPr/>
        </p:nvSpPr>
        <p:spPr bwMode="auto">
          <a:xfrm>
            <a:off x="1820863" y="1854200"/>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7" name="Rectangle 15"/>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68" name="Rectangle 16"/>
          <p:cNvSpPr>
            <a:spLocks noChangeArrowheads="1"/>
          </p:cNvSpPr>
          <p:nvPr/>
        </p:nvSpPr>
        <p:spPr bwMode="auto">
          <a:xfrm>
            <a:off x="1820863" y="1808163"/>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4769" name="Rectangle 17"/>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70" name="Rectangle 18"/>
          <p:cNvSpPr>
            <a:spLocks noChangeArrowheads="1"/>
          </p:cNvSpPr>
          <p:nvPr/>
        </p:nvSpPr>
        <p:spPr bwMode="auto">
          <a:xfrm>
            <a:off x="1820863" y="1808163"/>
            <a:ext cx="219075" cy="244475"/>
          </a:xfrm>
          <a:prstGeom prst="rect">
            <a:avLst/>
          </a:prstGeom>
          <a:noFill/>
          <a:ln w="12700">
            <a:noFill/>
            <a:miter lim="800000"/>
            <a:headEnd type="none" w="sm" len="sm"/>
            <a:tailEnd type="none" w="sm" len="sm"/>
          </a:ln>
          <a:effectLst/>
        </p:spPr>
        <p:txBody>
          <a:bodyPr wrap="none">
            <a:noAutofit/>
          </a:bodyPr>
          <a:lstStyle/>
          <a:p>
            <a:pPr defTabSz="762000" fontAlgn="base">
              <a:spcBef>
                <a:spcPct val="0"/>
              </a:spcBef>
              <a:spcAft>
                <a:spcPct val="0"/>
              </a:spcAft>
            </a:pPr>
            <a:r>
              <a:rPr lang="en-US" sz="1000" b="1" dirty="0" smtClean="0">
                <a:solidFill>
                  <a:srgbClr val="000000"/>
                </a:solidFill>
                <a:latin typeface="Arial" pitchFamily="34" charset="0"/>
              </a:rPr>
              <a:t> </a:t>
            </a:r>
            <a:endParaRPr lang="en-US" sz="2400" b="1" dirty="0">
              <a:solidFill>
                <a:srgbClr val="000000"/>
              </a:solidFill>
              <a:latin typeface="Times New Roman" pitchFamily="18" charset="0"/>
            </a:endParaRPr>
          </a:p>
        </p:txBody>
      </p:sp>
      <p:sp>
        <p:nvSpPr>
          <p:cNvPr id="1354771" name="Rectangle 19"/>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72" name="Rectangle 20"/>
          <p:cNvSpPr>
            <a:spLocks noChangeArrowheads="1"/>
          </p:cNvSpPr>
          <p:nvPr/>
        </p:nvSpPr>
        <p:spPr bwMode="auto">
          <a:xfrm>
            <a:off x="1820863" y="1854200"/>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73" name="Rectangle 21"/>
          <p:cNvSpPr>
            <a:spLocks noChangeArrowheads="1"/>
          </p:cNvSpPr>
          <p:nvPr/>
        </p:nvSpPr>
        <p:spPr bwMode="auto">
          <a:xfrm>
            <a:off x="1820863" y="1854200"/>
            <a:ext cx="819150"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1354774" name="Rectangle 22"/>
          <p:cNvSpPr>
            <a:spLocks noChangeArrowheads="1"/>
          </p:cNvSpPr>
          <p:nvPr/>
        </p:nvSpPr>
        <p:spPr bwMode="auto">
          <a:xfrm>
            <a:off x="1820863" y="1854200"/>
            <a:ext cx="765175" cy="0"/>
          </a:xfrm>
          <a:prstGeom prst="rect">
            <a:avLst/>
          </a:prstGeom>
          <a:noFill/>
          <a:ln w="12700">
            <a:noFill/>
            <a:miter lim="800000"/>
            <a:headEnd type="none" w="sm" len="sm"/>
            <a:tailEnd type="none" w="sm" len="sm"/>
          </a:ln>
          <a:effectLst/>
        </p:spPr>
        <p:txBody>
          <a:bodyPr wrap="none">
            <a:noAutofit/>
          </a:bodyPr>
          <a:lstStyle/>
          <a:p>
            <a:pPr algn="just" eaLnBrk="0" fontAlgn="base" hangingPunct="0">
              <a:spcBef>
                <a:spcPct val="15000"/>
              </a:spcBef>
              <a:spcAft>
                <a:spcPct val="15000"/>
              </a:spcAft>
              <a:buClr>
                <a:srgbClr val="000000"/>
              </a:buClr>
              <a:buFontTx/>
              <a:buChar char="•"/>
            </a:pPr>
            <a:endParaRPr lang="en-US" sz="1600" b="1" dirty="0">
              <a:solidFill>
                <a:srgbClr val="000000"/>
              </a:solidFill>
              <a:latin typeface="Calibri" pitchFamily="34" charset="0"/>
            </a:endParaRPr>
          </a:p>
        </p:txBody>
      </p:sp>
      <p:sp>
        <p:nvSpPr>
          <p:cNvPr id="25" name="Foliennummernplatzhalter 24"/>
          <p:cNvSpPr>
            <a:spLocks noGrp="1"/>
          </p:cNvSpPr>
          <p:nvPr>
            <p:ph type="sldNum" sz="quarter" idx="10"/>
          </p:nvPr>
        </p:nvSpPr>
        <p:spPr/>
        <p:txBody>
          <a:bodyPr>
            <a:noAutofit/>
          </a:bodyPr>
          <a:lstStyle/>
          <a:p>
            <a:pPr>
              <a:buClr>
                <a:srgbClr val="000000"/>
              </a:buClr>
            </a:pPr>
            <a:fld id="{31C4C51F-2B95-42DA-93EF-67D10442C5FE}" type="slidenum">
              <a:rPr lang="en-US" b="1" smtClean="0">
                <a:solidFill>
                  <a:srgbClr val="FFFFFF"/>
                </a:solidFill>
              </a:rPr>
              <a:pPr>
                <a:buClr>
                  <a:srgbClr val="000000"/>
                </a:buClr>
              </a:pPr>
              <a:t>9</a:t>
            </a:fld>
            <a:endParaRPr lang="en-US" b="1" dirty="0">
              <a:solidFill>
                <a:srgbClr val="FFFFFF"/>
              </a:solidFill>
            </a:endParaRPr>
          </a:p>
        </p:txBody>
      </p:sp>
      <p:sp>
        <p:nvSpPr>
          <p:cNvPr id="26" name="Textfeld 25"/>
          <p:cNvSpPr txBox="1"/>
          <p:nvPr/>
        </p:nvSpPr>
        <p:spPr>
          <a:xfrm>
            <a:off x="533358" y="772040"/>
            <a:ext cx="6042616" cy="338554"/>
          </a:xfrm>
          <a:prstGeom prst="rect">
            <a:avLst/>
          </a:prstGeom>
          <a:noFill/>
        </p:spPr>
        <p:txBody>
          <a:bodyPr wrap="none" rtlCol="0">
            <a:noAutofit/>
          </a:bodyPr>
          <a:lstStyle/>
          <a:p>
            <a:pPr eaLnBrk="0" fontAlgn="base" hangingPunct="0">
              <a:spcBef>
                <a:spcPct val="15000"/>
              </a:spcBef>
              <a:spcAft>
                <a:spcPct val="15000"/>
              </a:spcAft>
              <a:buClr>
                <a:srgbClr val="000000"/>
              </a:buClr>
            </a:pPr>
            <a:r>
              <a:rPr lang="en-US" sz="1600" b="1" dirty="0">
                <a:solidFill>
                  <a:srgbClr val="000000"/>
                </a:solidFill>
                <a:latin typeface="Calibri" pitchFamily="34" charset="0"/>
              </a:rPr>
              <a:t>GHS. Globally Harmonized System of Classification and Labelling </a:t>
            </a:r>
          </a:p>
        </p:txBody>
      </p:sp>
      <p:graphicFrame>
        <p:nvGraphicFramePr>
          <p:cNvPr id="407" name="Tabelle 406"/>
          <p:cNvGraphicFramePr>
            <a:graphicFrameLocks noGrp="1"/>
          </p:cNvGraphicFramePr>
          <p:nvPr>
            <p:extLst>
              <p:ext uri="{D42A27DB-BD31-4B8C-83A1-F6EECF244321}">
                <p14:modId xmlns:p14="http://schemas.microsoft.com/office/powerpoint/2010/main" val="3316201447"/>
              </p:ext>
            </p:extLst>
          </p:nvPr>
        </p:nvGraphicFramePr>
        <p:xfrm>
          <a:off x="623888" y="1104522"/>
          <a:ext cx="7950199" cy="5033727"/>
        </p:xfrm>
        <a:graphic>
          <a:graphicData uri="http://schemas.openxmlformats.org/drawingml/2006/table">
            <a:tbl>
              <a:tblPr/>
              <a:tblGrid>
                <a:gridCol w="1148698"/>
                <a:gridCol w="1813733"/>
                <a:gridCol w="1003788"/>
                <a:gridCol w="1077362"/>
                <a:gridCol w="1848607"/>
                <a:gridCol w="1058011"/>
              </a:tblGrid>
              <a:tr h="400112">
                <a:tc gridSpan="3">
                  <a:txBody>
                    <a:bodyPr/>
                    <a:lstStyle/>
                    <a:p>
                      <a:pPr algn="ctr">
                        <a:spcAft>
                          <a:spcPts val="0"/>
                        </a:spcAft>
                      </a:pPr>
                      <a:r>
                        <a:rPr lang="en-US" sz="1200" b="1" noProof="0" dirty="0" smtClean="0">
                          <a:latin typeface="Arial"/>
                          <a:ea typeface="Times New Roman"/>
                          <a:cs typeface="Times New Roman"/>
                        </a:rPr>
                        <a:t>GHS, as of 20. 1. 2009</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spcAft>
                          <a:spcPts val="0"/>
                        </a:spcAft>
                      </a:pPr>
                      <a:r>
                        <a:rPr lang="en-US" sz="1200" b="1" noProof="0" dirty="0" smtClean="0">
                          <a:latin typeface="Arial"/>
                          <a:ea typeface="Times New Roman"/>
                          <a:cs typeface="Times New Roman"/>
                        </a:rPr>
                        <a:t>Substance - and preparation guidelines</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3026">
                <a:tc>
                  <a:txBody>
                    <a:bodyPr/>
                    <a:lstStyle/>
                    <a:p>
                      <a:pPr>
                        <a:spcAft>
                          <a:spcPts val="0"/>
                        </a:spcAft>
                      </a:pPr>
                      <a:r>
                        <a:rPr lang="en-US" sz="1000" b="1" noProof="0" dirty="0" err="1" smtClean="0">
                          <a:latin typeface="Arial"/>
                          <a:ea typeface="Times New Roman"/>
                          <a:cs typeface="Times New Roman"/>
                        </a:rPr>
                        <a:t>Picto</a:t>
                      </a:r>
                      <a:r>
                        <a:rPr lang="en-US" sz="1000" b="1" noProof="0" dirty="0" smtClean="0">
                          <a:latin typeface="Arial"/>
                          <a:ea typeface="Times New Roman"/>
                          <a:cs typeface="Times New Roman"/>
                        </a:rPr>
                        <a:t>-</a:t>
                      </a:r>
                    </a:p>
                    <a:p>
                      <a:pPr>
                        <a:spcAft>
                          <a:spcPts val="0"/>
                        </a:spcAft>
                      </a:pPr>
                      <a:r>
                        <a:rPr lang="en-US" sz="1000" b="1" noProof="0" dirty="0" smtClean="0">
                          <a:latin typeface="Arial"/>
                          <a:ea typeface="Times New Roman"/>
                          <a:cs typeface="Times New Roman"/>
                        </a:rPr>
                        <a:t>gram</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Danger rating</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code</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Symbol</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err="1" smtClean="0">
                          <a:latin typeface="Arial"/>
                          <a:ea typeface="Times New Roman"/>
                          <a:cs typeface="Times New Roman"/>
                        </a:rPr>
                        <a:t>Harzard</a:t>
                      </a:r>
                      <a:r>
                        <a:rPr lang="en-US" sz="1000" b="1" noProof="0" dirty="0" smtClean="0">
                          <a:latin typeface="Arial"/>
                          <a:ea typeface="Times New Roman"/>
                          <a:cs typeface="Times New Roman"/>
                        </a:rPr>
                        <a:t> information</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Code letter</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609">
                <a:tc>
                  <a:txBody>
                    <a:bodyPr/>
                    <a:lstStyle/>
                    <a:p>
                      <a:pPr algn="ctr">
                        <a:spcAft>
                          <a:spcPts val="0"/>
                        </a:spcAft>
                      </a:pPr>
                      <a:endParaRPr lang="en-US" sz="1000"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Unstable explosive substances, compound and products with</a:t>
                      </a:r>
                      <a:r>
                        <a:rPr lang="en-US" sz="1000" b="1" baseline="0" noProof="0" dirty="0" smtClean="0">
                          <a:latin typeface="Arial"/>
                          <a:ea typeface="Times New Roman"/>
                          <a:cs typeface="Times New Roman"/>
                        </a:rPr>
                        <a:t> </a:t>
                      </a:r>
                      <a:r>
                        <a:rPr lang="en-US" sz="1000" b="1" noProof="0" dirty="0" smtClean="0">
                          <a:latin typeface="Arial"/>
                          <a:ea typeface="Times New Roman"/>
                          <a:cs typeface="Times New Roman"/>
                        </a:rPr>
                        <a:t>explosives, auto-reactive </a:t>
                      </a:r>
                      <a:r>
                        <a:rPr lang="en-US" sz="1000" b="1" noProof="0" dirty="0" err="1" smtClean="0">
                          <a:latin typeface="Arial"/>
                          <a:ea typeface="Times New Roman"/>
                          <a:cs typeface="Times New Roman"/>
                        </a:rPr>
                        <a:t>compaunds</a:t>
                      </a:r>
                      <a:r>
                        <a:rPr lang="en-US" sz="1000" b="1" noProof="0" dirty="0" smtClean="0">
                          <a:latin typeface="Arial"/>
                          <a:ea typeface="Times New Roman"/>
                          <a:cs typeface="Times New Roman"/>
                        </a:rPr>
                        <a:t> and mixtures, organic peroxides</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GHS01</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Explosive</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E</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988">
                <a:tc>
                  <a:txBody>
                    <a:bodyPr/>
                    <a:lstStyle/>
                    <a:p>
                      <a:pPr algn="ctr">
                        <a:spcAft>
                          <a:spcPts val="0"/>
                        </a:spcAft>
                      </a:pPr>
                      <a:endParaRPr lang="en-US" sz="1000"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Highly flammable, </a:t>
                      </a:r>
                    </a:p>
                    <a:p>
                      <a:pPr>
                        <a:spcAft>
                          <a:spcPts val="0"/>
                        </a:spcAft>
                      </a:pPr>
                      <a:r>
                        <a:rPr lang="en-US" sz="1000" b="1" noProof="0" dirty="0" smtClean="0">
                          <a:latin typeface="Arial"/>
                          <a:ea typeface="Times New Roman"/>
                          <a:cs typeface="Times New Roman"/>
                        </a:rPr>
                        <a:t>self-reactive</a:t>
                      </a:r>
                      <a:r>
                        <a:rPr lang="en-US" sz="1000" b="1" baseline="0" noProof="0" dirty="0" smtClean="0">
                          <a:latin typeface="Arial"/>
                          <a:ea typeface="Times New Roman"/>
                          <a:cs typeface="Times New Roman"/>
                        </a:rPr>
                        <a:t> substances, </a:t>
                      </a:r>
                      <a:r>
                        <a:rPr lang="en-US" sz="1000" b="1" noProof="0" dirty="0" smtClean="0">
                          <a:latin typeface="Arial"/>
                          <a:ea typeface="Times New Roman"/>
                          <a:cs typeface="Times New Roman"/>
                        </a:rPr>
                        <a:t>pyrophoric, organic peroxides</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GHS02</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Highly/Extremely flammable</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F / F+</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843">
                <a:tc>
                  <a:txBody>
                    <a:bodyPr/>
                    <a:lstStyle/>
                    <a:p>
                      <a:pPr algn="ctr">
                        <a:spcAft>
                          <a:spcPts val="0"/>
                        </a:spcAft>
                      </a:pPr>
                      <a:endParaRPr lang="en-US" sz="1000"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Oxidizing gas,</a:t>
                      </a:r>
                    </a:p>
                    <a:p>
                      <a:pPr>
                        <a:spcAft>
                          <a:spcPts val="0"/>
                        </a:spcAft>
                      </a:pPr>
                      <a:r>
                        <a:rPr lang="en-US" sz="1000" b="1" noProof="0" dirty="0" smtClean="0">
                          <a:latin typeface="Arial"/>
                          <a:ea typeface="Times New Roman"/>
                          <a:cs typeface="Times New Roman"/>
                        </a:rPr>
                        <a:t>may cause or intensify fire</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GHS03</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Oxidizing,</a:t>
                      </a:r>
                    </a:p>
                    <a:p>
                      <a:pPr>
                        <a:spcAft>
                          <a:spcPts val="0"/>
                        </a:spcAft>
                      </a:pPr>
                      <a:r>
                        <a:rPr lang="en-US" sz="1000" b="1" noProof="0" dirty="0" smtClean="0">
                          <a:latin typeface="Arial"/>
                          <a:ea typeface="Times New Roman"/>
                          <a:cs typeface="Times New Roman"/>
                        </a:rPr>
                        <a:t>Contact with combustible material may cause fire</a:t>
                      </a:r>
                    </a:p>
                    <a:p>
                      <a:pPr>
                        <a:spcAft>
                          <a:spcPts val="0"/>
                        </a:spcAft>
                      </a:pP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O</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1149">
                <a:tc>
                  <a:txBody>
                    <a:bodyPr/>
                    <a:lstStyle/>
                    <a:p>
                      <a:pPr algn="ctr">
                        <a:spcAft>
                          <a:spcPts val="0"/>
                        </a:spcAft>
                      </a:pPr>
                      <a:endParaRPr lang="en-US" sz="1000"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Compressed</a:t>
                      </a:r>
                      <a:r>
                        <a:rPr lang="en-US" sz="1000" b="1" baseline="0" noProof="0" dirty="0" smtClean="0">
                          <a:latin typeface="Arial"/>
                          <a:ea typeface="Times New Roman"/>
                          <a:cs typeface="Times New Roman"/>
                        </a:rPr>
                        <a:t> gas</a:t>
                      </a:r>
                    </a:p>
                    <a:p>
                      <a:pPr>
                        <a:spcAft>
                          <a:spcPts val="0"/>
                        </a:spcAft>
                      </a:pPr>
                      <a:r>
                        <a:rPr lang="en-US" sz="1000" b="1" baseline="0" noProof="0" dirty="0" err="1" smtClean="0">
                          <a:latin typeface="Arial"/>
                          <a:ea typeface="Times New Roman"/>
                          <a:cs typeface="Times New Roman"/>
                        </a:rPr>
                        <a:t>liquified</a:t>
                      </a:r>
                      <a:r>
                        <a:rPr lang="en-US" sz="1000" b="1" baseline="0" noProof="0" dirty="0" smtClean="0">
                          <a:latin typeface="Arial"/>
                          <a:ea typeface="Times New Roman"/>
                          <a:cs typeface="Times New Roman"/>
                        </a:rPr>
                        <a:t> gas</a:t>
                      </a:r>
                    </a:p>
                    <a:p>
                      <a:pPr>
                        <a:spcAft>
                          <a:spcPts val="0"/>
                        </a:spcAft>
                      </a:pPr>
                      <a:r>
                        <a:rPr lang="en-US" sz="1000" b="1" baseline="0" noProof="0" dirty="0" smtClean="0">
                          <a:latin typeface="Arial"/>
                          <a:ea typeface="Times New Roman"/>
                          <a:cs typeface="Times New Roman"/>
                        </a:rPr>
                        <a:t>dissolved gas</a:t>
                      </a:r>
                    </a:p>
                    <a:p>
                      <a:pPr>
                        <a:spcAft>
                          <a:spcPts val="0"/>
                        </a:spcAft>
                      </a:pPr>
                      <a:r>
                        <a:rPr lang="en-US" sz="1000" b="1" noProof="0" dirty="0" err="1" smtClean="0">
                          <a:latin typeface="Arial"/>
                          <a:ea typeface="Times New Roman"/>
                          <a:cs typeface="Times New Roman"/>
                        </a:rPr>
                        <a:t>Refridgerated</a:t>
                      </a:r>
                      <a:r>
                        <a:rPr lang="en-US" sz="1000" b="1" noProof="0" dirty="0" smtClean="0">
                          <a:latin typeface="Arial"/>
                          <a:ea typeface="Times New Roman"/>
                          <a:cs typeface="Times New Roman"/>
                        </a:rPr>
                        <a:t> </a:t>
                      </a:r>
                      <a:r>
                        <a:rPr lang="en-US" sz="1000" b="1" noProof="0" dirty="0" err="1" smtClean="0">
                          <a:latin typeface="Arial"/>
                          <a:ea typeface="Times New Roman"/>
                          <a:cs typeface="Times New Roman"/>
                        </a:rPr>
                        <a:t>liquified</a:t>
                      </a:r>
                      <a:r>
                        <a:rPr lang="en-US" sz="1000" b="1" noProof="0" dirty="0" smtClean="0">
                          <a:latin typeface="Arial"/>
                          <a:ea typeface="Times New Roman"/>
                          <a:cs typeface="Times New Roman"/>
                        </a:rPr>
                        <a:t> gas</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000" b="1" noProof="0" dirty="0" smtClean="0">
                          <a:latin typeface="Arial"/>
                          <a:ea typeface="Times New Roman"/>
                          <a:cs typeface="Times New Roman"/>
                        </a:rPr>
                        <a:t>GHS04</a:t>
                      </a: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spcAft>
                          <a:spcPts val="0"/>
                        </a:spcAft>
                      </a:pPr>
                      <a:r>
                        <a:rPr lang="en-US" sz="1000" b="1" noProof="0" dirty="0" smtClean="0">
                          <a:latin typeface="Arial"/>
                          <a:ea typeface="Times New Roman"/>
                          <a:cs typeface="Times New Roman"/>
                        </a:rPr>
                        <a:t>No</a:t>
                      </a:r>
                      <a:r>
                        <a:rPr lang="en-US" sz="1000" b="1" baseline="0" noProof="0" dirty="0" smtClean="0">
                          <a:latin typeface="Arial"/>
                          <a:ea typeface="Times New Roman"/>
                          <a:cs typeface="Times New Roman"/>
                        </a:rPr>
                        <a:t> equivalent</a:t>
                      </a:r>
                      <a:endParaRPr lang="en-US" sz="1000" b="1" noProof="0" dirty="0">
                        <a:latin typeface="Arial"/>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endParaRPr lang="en-US" sz="1000" b="1"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398151" name="Picture 391" descr="Explosive"/>
          <p:cNvPicPr>
            <a:picLocks noChangeAspect="1" noChangeArrowheads="1"/>
          </p:cNvPicPr>
          <p:nvPr/>
        </p:nvPicPr>
        <p:blipFill>
          <a:blip r:embed="rId3" cstate="print"/>
          <a:srcRect/>
          <a:stretch>
            <a:fillRect/>
          </a:stretch>
        </p:blipFill>
        <p:spPr bwMode="auto">
          <a:xfrm>
            <a:off x="796709" y="1981435"/>
            <a:ext cx="866438" cy="880413"/>
          </a:xfrm>
          <a:prstGeom prst="rect">
            <a:avLst/>
          </a:prstGeom>
          <a:noFill/>
        </p:spPr>
      </p:pic>
      <p:pic>
        <p:nvPicPr>
          <p:cNvPr id="1398150" name="Picture 390" descr="explosionsgefährlich"/>
          <p:cNvPicPr>
            <a:picLocks noChangeAspect="1" noChangeArrowheads="1"/>
          </p:cNvPicPr>
          <p:nvPr/>
        </p:nvPicPr>
        <p:blipFill>
          <a:blip r:embed="rId4" cstate="print"/>
          <a:srcRect/>
          <a:stretch>
            <a:fillRect/>
          </a:stretch>
        </p:blipFill>
        <p:spPr bwMode="auto">
          <a:xfrm>
            <a:off x="4716857" y="2018924"/>
            <a:ext cx="796564" cy="796564"/>
          </a:xfrm>
          <a:prstGeom prst="rect">
            <a:avLst/>
          </a:prstGeom>
          <a:noFill/>
        </p:spPr>
      </p:pic>
      <p:pic>
        <p:nvPicPr>
          <p:cNvPr id="1398149" name="Picture 389" descr="Flamme"/>
          <p:cNvPicPr>
            <a:picLocks noChangeAspect="1" noChangeArrowheads="1"/>
          </p:cNvPicPr>
          <p:nvPr/>
        </p:nvPicPr>
        <p:blipFill>
          <a:blip r:embed="rId5" cstate="print"/>
          <a:srcRect/>
          <a:stretch>
            <a:fillRect/>
          </a:stretch>
        </p:blipFill>
        <p:spPr bwMode="auto">
          <a:xfrm>
            <a:off x="805765" y="3038433"/>
            <a:ext cx="838488" cy="838488"/>
          </a:xfrm>
          <a:prstGeom prst="rect">
            <a:avLst/>
          </a:prstGeom>
          <a:noFill/>
        </p:spPr>
      </p:pic>
      <p:pic>
        <p:nvPicPr>
          <p:cNvPr id="1398148" name="Picture 388" descr="hochentzündlich"/>
          <p:cNvPicPr>
            <a:picLocks noChangeAspect="1" noChangeArrowheads="1"/>
          </p:cNvPicPr>
          <p:nvPr/>
        </p:nvPicPr>
        <p:blipFill>
          <a:blip r:embed="rId6" cstate="print"/>
          <a:srcRect/>
          <a:stretch>
            <a:fillRect/>
          </a:stretch>
        </p:blipFill>
        <p:spPr bwMode="auto">
          <a:xfrm>
            <a:off x="4717792" y="3078323"/>
            <a:ext cx="796564" cy="796564"/>
          </a:xfrm>
          <a:prstGeom prst="rect">
            <a:avLst/>
          </a:prstGeom>
          <a:noFill/>
        </p:spPr>
      </p:pic>
      <p:pic>
        <p:nvPicPr>
          <p:cNvPr id="1398147" name="Picture 387" descr="FlammeUeberEinemKreis"/>
          <p:cNvPicPr>
            <a:picLocks noChangeAspect="1" noChangeArrowheads="1"/>
          </p:cNvPicPr>
          <p:nvPr/>
        </p:nvPicPr>
        <p:blipFill>
          <a:blip r:embed="rId7" cstate="print"/>
          <a:srcRect/>
          <a:stretch>
            <a:fillRect/>
          </a:stretch>
        </p:blipFill>
        <p:spPr bwMode="auto">
          <a:xfrm>
            <a:off x="814818" y="4055953"/>
            <a:ext cx="838488" cy="838488"/>
          </a:xfrm>
          <a:prstGeom prst="rect">
            <a:avLst/>
          </a:prstGeom>
          <a:noFill/>
        </p:spPr>
      </p:pic>
      <p:pic>
        <p:nvPicPr>
          <p:cNvPr id="1398146" name="Picture 386" descr="brandfördernd"/>
          <p:cNvPicPr>
            <a:picLocks noChangeAspect="1" noChangeArrowheads="1"/>
          </p:cNvPicPr>
          <p:nvPr/>
        </p:nvPicPr>
        <p:blipFill>
          <a:blip r:embed="rId8" cstate="print"/>
          <a:srcRect/>
          <a:stretch>
            <a:fillRect/>
          </a:stretch>
        </p:blipFill>
        <p:spPr bwMode="auto">
          <a:xfrm>
            <a:off x="4725912" y="4065146"/>
            <a:ext cx="796564" cy="796564"/>
          </a:xfrm>
          <a:prstGeom prst="rect">
            <a:avLst/>
          </a:prstGeom>
          <a:noFill/>
        </p:spPr>
      </p:pic>
      <p:pic>
        <p:nvPicPr>
          <p:cNvPr id="1398145" name="Picture 385" descr="Gasflasche"/>
          <p:cNvPicPr>
            <a:picLocks noChangeAspect="1" noChangeArrowheads="1"/>
          </p:cNvPicPr>
          <p:nvPr/>
        </p:nvPicPr>
        <p:blipFill>
          <a:blip r:embed="rId9" cstate="print"/>
          <a:srcRect/>
          <a:stretch>
            <a:fillRect/>
          </a:stretch>
        </p:blipFill>
        <p:spPr bwMode="auto">
          <a:xfrm>
            <a:off x="823872" y="5301208"/>
            <a:ext cx="838488" cy="838488"/>
          </a:xfrm>
          <a:prstGeom prst="rect">
            <a:avLst/>
          </a:prstGeom>
          <a:noFill/>
        </p:spPr>
      </p:pic>
    </p:spTree>
    <p:extLst>
      <p:ext uri="{BB962C8B-B14F-4D97-AF65-F5344CB8AC3E}">
        <p14:creationId xmlns:p14="http://schemas.microsoft.com/office/powerpoint/2010/main" val="256046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andard01 hc">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tandard hc">
      <a:majorFont>
        <a:latin typeface="Franklin Gothic Demi"/>
        <a:ea typeface=""/>
        <a:cs typeface=""/>
      </a:majorFont>
      <a:minorFont>
        <a:latin typeface="Franklin Gothic Dem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 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 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 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 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 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 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 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01 hc">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tandard hc">
      <a:majorFont>
        <a:latin typeface="Franklin Gothic Demi"/>
        <a:ea typeface=""/>
        <a:cs typeface=""/>
      </a:majorFont>
      <a:minorFont>
        <a:latin typeface="Franklin Gothic Dem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00B05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4_standard 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 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 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 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 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 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 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1703</Words>
  <Application>Microsoft Office PowerPoint</Application>
  <PresentationFormat>Bildschirmpräsentation (4:3)</PresentationFormat>
  <Paragraphs>337</Paragraphs>
  <Slides>26</Slides>
  <Notes>23</Notes>
  <HiddenSlides>0</HiddenSlides>
  <MMClips>0</MMClips>
  <ScaleCrop>false</ScaleCrop>
  <HeadingPairs>
    <vt:vector size="4" baseType="variant">
      <vt:variant>
        <vt:lpstr>Design</vt:lpstr>
      </vt:variant>
      <vt:variant>
        <vt:i4>2</vt:i4>
      </vt:variant>
      <vt:variant>
        <vt:lpstr>Folientitel</vt:lpstr>
      </vt:variant>
      <vt:variant>
        <vt:i4>26</vt:i4>
      </vt:variant>
    </vt:vector>
  </HeadingPairs>
  <TitlesOfParts>
    <vt:vector size="28" baseType="lpstr">
      <vt:lpstr>standard01 hc</vt:lpstr>
      <vt:lpstr>2_standard01 hc</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Prohibitions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 Salzburg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Christian</dc:creator>
  <cp:lastModifiedBy>Huber, Christian</cp:lastModifiedBy>
  <cp:revision>100</cp:revision>
  <cp:lastPrinted>2014-04-18T06:52:22Z</cp:lastPrinted>
  <dcterms:created xsi:type="dcterms:W3CDTF">2014-04-18T06:48:26Z</dcterms:created>
  <dcterms:modified xsi:type="dcterms:W3CDTF">2016-08-22T15:35:43Z</dcterms:modified>
</cp:coreProperties>
</file>