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30279975" cy="42808525"/>
  <p:notesSz cx="7102475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2896">
          <p15:clr>
            <a:srgbClr val="A4A3A4"/>
          </p15:clr>
        </p15:guide>
        <p15:guide id="2" orient="horz" pos="25981">
          <p15:clr>
            <a:srgbClr val="A4A3A4"/>
          </p15:clr>
        </p15:guide>
        <p15:guide id="3" orient="horz" pos="191">
          <p15:clr>
            <a:srgbClr val="A4A3A4"/>
          </p15:clr>
        </p15:guide>
        <p15:guide id="4" orient="horz" pos="4501">
          <p15:clr>
            <a:srgbClr val="A4A3A4"/>
          </p15:clr>
        </p15:guide>
        <p15:guide id="5" orient="horz" pos="10783">
          <p15:clr>
            <a:srgbClr val="A4A3A4"/>
          </p15:clr>
        </p15:guide>
        <p15:guide id="6" orient="horz" pos="16137">
          <p15:clr>
            <a:srgbClr val="A4A3A4"/>
          </p15:clr>
        </p15:guide>
        <p15:guide id="7" orient="horz" pos="21353">
          <p15:clr>
            <a:srgbClr val="A4A3A4"/>
          </p15:clr>
        </p15:guide>
        <p15:guide id="8" pos="15479">
          <p15:clr>
            <a:srgbClr val="A4A3A4"/>
          </p15:clr>
        </p15:guide>
        <p15:guide id="9" pos="18451">
          <p15:clr>
            <a:srgbClr val="A4A3A4"/>
          </p15:clr>
        </p15:guide>
        <p15:guide id="10" pos="508">
          <p15:clr>
            <a:srgbClr val="A4A3A4"/>
          </p15:clr>
        </p15:guide>
        <p15:guide id="11" pos="690">
          <p15:clr>
            <a:srgbClr val="A4A3A4"/>
          </p15:clr>
        </p15:guide>
        <p15:guide id="12" pos="1370">
          <p15:clr>
            <a:srgbClr val="A4A3A4"/>
          </p15:clr>
        </p15:guide>
        <p15:guide id="13" pos="4252">
          <p15:clr>
            <a:srgbClr val="A4A3A4"/>
          </p15:clr>
        </p15:guide>
        <p15:guide id="14" pos="15865">
          <p15:clr>
            <a:srgbClr val="A4A3A4"/>
          </p15:clr>
        </p15:guide>
        <p15:guide id="15" pos="13007">
          <p15:clr>
            <a:srgbClr val="A4A3A4"/>
          </p15:clr>
        </p15:guide>
        <p15:guide id="16" orient="horz" pos="31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64"/>
    <a:srgbClr val="658AFF"/>
    <a:srgbClr val="B089FF"/>
    <a:srgbClr val="FF99FF"/>
    <a:srgbClr val="C41E1A"/>
    <a:srgbClr val="258C97"/>
    <a:srgbClr val="B38709"/>
    <a:srgbClr val="AF8B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37" autoAdjust="0"/>
    <p:restoredTop sz="98909" autoAdjust="0"/>
  </p:normalViewPr>
  <p:slideViewPr>
    <p:cSldViewPr>
      <p:cViewPr varScale="1">
        <p:scale>
          <a:sx n="18" d="100"/>
          <a:sy n="18" d="100"/>
        </p:scale>
        <p:origin x="3168" y="78"/>
      </p:cViewPr>
      <p:guideLst>
        <p:guide orient="horz" pos="22896"/>
        <p:guide orient="horz" pos="25981"/>
        <p:guide orient="horz" pos="191"/>
        <p:guide orient="horz" pos="4501"/>
        <p:guide orient="horz" pos="10783"/>
        <p:guide orient="horz" pos="16137"/>
        <p:guide orient="horz" pos="21353"/>
        <p:guide pos="15479"/>
        <p:guide pos="18451"/>
        <p:guide pos="508"/>
        <p:guide pos="690"/>
        <p:guide pos="1370"/>
        <p:guide pos="4252"/>
        <p:guide pos="15865"/>
        <p:guide pos="13007"/>
        <p:guide orient="horz" pos="316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0483" y="13298379"/>
            <a:ext cx="25739011" cy="9176771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2553" y="24258111"/>
            <a:ext cx="21194870" cy="10940679"/>
          </a:xfrm>
        </p:spPr>
        <p:txBody>
          <a:bodyPr/>
          <a:lstStyle>
            <a:lvl1pPr marL="0" indent="0" algn="ctr">
              <a:buNone/>
              <a:defRPr/>
            </a:lvl1pPr>
            <a:lvl2pPr marL="457246" indent="0" algn="ctr">
              <a:buNone/>
              <a:defRPr/>
            </a:lvl2pPr>
            <a:lvl3pPr marL="914491" indent="0" algn="ctr">
              <a:buNone/>
              <a:defRPr/>
            </a:lvl3pPr>
            <a:lvl4pPr marL="1371737" indent="0" algn="ctr">
              <a:buNone/>
              <a:defRPr/>
            </a:lvl4pPr>
            <a:lvl5pPr marL="1828983" indent="0" algn="ctr">
              <a:buNone/>
              <a:defRPr/>
            </a:lvl5pPr>
            <a:lvl6pPr marL="2286229" indent="0" algn="ctr">
              <a:buNone/>
              <a:defRPr/>
            </a:lvl6pPr>
            <a:lvl7pPr marL="2743474" indent="0" algn="ctr">
              <a:buNone/>
              <a:defRPr/>
            </a:lvl7pPr>
            <a:lvl8pPr marL="3200720" indent="0" algn="ctr">
              <a:buNone/>
              <a:defRPr/>
            </a:lvl8pPr>
            <a:lvl9pPr marL="3657966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3AD11C-498E-4549-970C-C97196D18D6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FE5DA7-FC6A-4B92-95EC-470976BAA72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33283F-86B0-40F9-A138-549AD858BEE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151" y="27508085"/>
            <a:ext cx="25739011" cy="850200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1151" y="18143969"/>
            <a:ext cx="25739011" cy="936411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46" indent="0">
              <a:buNone/>
              <a:defRPr sz="1800"/>
            </a:lvl2pPr>
            <a:lvl3pPr marL="914491" indent="0">
              <a:buNone/>
              <a:defRPr sz="1600"/>
            </a:lvl3pPr>
            <a:lvl4pPr marL="1371737" indent="0">
              <a:buNone/>
              <a:defRPr sz="1400"/>
            </a:lvl4pPr>
            <a:lvl5pPr marL="1828983" indent="0">
              <a:buNone/>
              <a:defRPr sz="1400"/>
            </a:lvl5pPr>
            <a:lvl6pPr marL="2286229" indent="0">
              <a:buNone/>
              <a:defRPr sz="1400"/>
            </a:lvl6pPr>
            <a:lvl7pPr marL="2743474" indent="0">
              <a:buNone/>
              <a:defRPr sz="1400"/>
            </a:lvl7pPr>
            <a:lvl8pPr marL="3200720" indent="0">
              <a:buNone/>
              <a:defRPr sz="1400"/>
            </a:lvl8pPr>
            <a:lvl9pPr marL="3657966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95FFB-368C-4C58-8F8B-96473909E0E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270482" y="12366414"/>
            <a:ext cx="12792500" cy="2568543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15406" y="12366414"/>
            <a:ext cx="12794087" cy="2568543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CF61A8-AD9E-4CB8-8622-02B37E718D6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714" y="1714691"/>
            <a:ext cx="27250549" cy="713501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714" y="9581629"/>
            <a:ext cx="13378379" cy="39945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714" y="13576223"/>
            <a:ext cx="13378379" cy="24664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2119" y="9581629"/>
            <a:ext cx="13383143" cy="39945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2119" y="13576223"/>
            <a:ext cx="13383143" cy="24664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B014D0-E081-4D78-9918-63B4311EEC0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F79CCD-6CCA-4002-A392-172E47E78CB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869B5-B5BF-447E-8A4C-2EFAD668A2A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714" y="1705165"/>
            <a:ext cx="9961542" cy="725250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8262" y="1705165"/>
            <a:ext cx="16927000" cy="3653561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714" y="8957672"/>
            <a:ext cx="9961542" cy="29283107"/>
          </a:xfrm>
        </p:spPr>
        <p:txBody>
          <a:bodyPr/>
          <a:lstStyle>
            <a:lvl1pPr marL="0" indent="0">
              <a:buNone/>
              <a:defRPr sz="1400"/>
            </a:lvl1pPr>
            <a:lvl2pPr marL="457246" indent="0">
              <a:buNone/>
              <a:defRPr sz="1200"/>
            </a:lvl2pPr>
            <a:lvl3pPr marL="914491" indent="0">
              <a:buNone/>
              <a:defRPr sz="1000"/>
            </a:lvl3pPr>
            <a:lvl4pPr marL="1371737" indent="0">
              <a:buNone/>
              <a:defRPr sz="900"/>
            </a:lvl4pPr>
            <a:lvl5pPr marL="1828983" indent="0">
              <a:buNone/>
              <a:defRPr sz="900"/>
            </a:lvl5pPr>
            <a:lvl6pPr marL="2286229" indent="0">
              <a:buNone/>
              <a:defRPr sz="900"/>
            </a:lvl6pPr>
            <a:lvl7pPr marL="2743474" indent="0">
              <a:buNone/>
              <a:defRPr sz="900"/>
            </a:lvl7pPr>
            <a:lvl8pPr marL="3200720" indent="0">
              <a:buNone/>
              <a:defRPr sz="900"/>
            </a:lvl8pPr>
            <a:lvl9pPr marL="3657966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C2B6C-9C7E-4903-B16A-15AF1DAD7F7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009" y="29965809"/>
            <a:ext cx="18168620" cy="353734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009" y="3824714"/>
            <a:ext cx="18168620" cy="25685432"/>
          </a:xfrm>
        </p:spPr>
        <p:txBody>
          <a:bodyPr/>
          <a:lstStyle>
            <a:lvl1pPr marL="0" indent="0">
              <a:buNone/>
              <a:defRPr sz="3200"/>
            </a:lvl1pPr>
            <a:lvl2pPr marL="457246" indent="0">
              <a:buNone/>
              <a:defRPr sz="2800"/>
            </a:lvl2pPr>
            <a:lvl3pPr marL="914491" indent="0">
              <a:buNone/>
              <a:defRPr sz="2400"/>
            </a:lvl3pPr>
            <a:lvl4pPr marL="1371737" indent="0">
              <a:buNone/>
              <a:defRPr sz="2000"/>
            </a:lvl4pPr>
            <a:lvl5pPr marL="1828983" indent="0">
              <a:buNone/>
              <a:defRPr sz="2000"/>
            </a:lvl5pPr>
            <a:lvl6pPr marL="2286229" indent="0">
              <a:buNone/>
              <a:defRPr sz="2000"/>
            </a:lvl6pPr>
            <a:lvl7pPr marL="2743474" indent="0">
              <a:buNone/>
              <a:defRPr sz="2000"/>
            </a:lvl7pPr>
            <a:lvl8pPr marL="3200720" indent="0">
              <a:buNone/>
              <a:defRPr sz="2000"/>
            </a:lvl8pPr>
            <a:lvl9pPr marL="3657966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009" y="33503152"/>
            <a:ext cx="18168620" cy="5024997"/>
          </a:xfrm>
        </p:spPr>
        <p:txBody>
          <a:bodyPr/>
          <a:lstStyle>
            <a:lvl1pPr marL="0" indent="0">
              <a:buNone/>
              <a:defRPr sz="1400"/>
            </a:lvl1pPr>
            <a:lvl2pPr marL="457246" indent="0">
              <a:buNone/>
              <a:defRPr sz="1200"/>
            </a:lvl2pPr>
            <a:lvl3pPr marL="914491" indent="0">
              <a:buNone/>
              <a:defRPr sz="1000"/>
            </a:lvl3pPr>
            <a:lvl4pPr marL="1371737" indent="0">
              <a:buNone/>
              <a:defRPr sz="900"/>
            </a:lvl4pPr>
            <a:lvl5pPr marL="1828983" indent="0">
              <a:buNone/>
              <a:defRPr sz="900"/>
            </a:lvl5pPr>
            <a:lvl6pPr marL="2286229" indent="0">
              <a:buNone/>
              <a:defRPr sz="900"/>
            </a:lvl6pPr>
            <a:lvl7pPr marL="2743474" indent="0">
              <a:buNone/>
              <a:defRPr sz="900"/>
            </a:lvl7pPr>
            <a:lvl8pPr marL="3200720" indent="0">
              <a:buNone/>
              <a:defRPr sz="900"/>
            </a:lvl8pPr>
            <a:lvl9pPr marL="3657966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92B22A-A114-461B-A784-0966EABD050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70125" y="3805238"/>
            <a:ext cx="25739725" cy="713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30" tIns="208815" rIns="417630" bIns="208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25" y="12366625"/>
            <a:ext cx="25739725" cy="256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30" tIns="208815" rIns="417630" bIns="208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0125" y="39003288"/>
            <a:ext cx="6308725" cy="2854325"/>
          </a:xfrm>
          <a:prstGeom prst="rect">
            <a:avLst/>
          </a:prstGeom>
          <a:noFill/>
          <a:ln>
            <a:noFill/>
          </a:ln>
        </p:spPr>
        <p:txBody>
          <a:bodyPr vert="horz" wrap="square" lIns="417630" tIns="208815" rIns="417630" bIns="20881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6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39003288"/>
            <a:ext cx="9588500" cy="2854325"/>
          </a:xfrm>
          <a:prstGeom prst="rect">
            <a:avLst/>
          </a:prstGeom>
          <a:noFill/>
          <a:ln>
            <a:noFill/>
          </a:ln>
        </p:spPr>
        <p:txBody>
          <a:bodyPr vert="horz" wrap="square" lIns="417630" tIns="208815" rIns="417630" bIns="208815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6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1125" y="39003288"/>
            <a:ext cx="6308725" cy="2854325"/>
          </a:xfrm>
          <a:prstGeom prst="rect">
            <a:avLst/>
          </a:prstGeom>
          <a:noFill/>
          <a:ln>
            <a:noFill/>
          </a:ln>
        </p:spPr>
        <p:txBody>
          <a:bodyPr vert="horz" wrap="square" lIns="417630" tIns="208815" rIns="417630" bIns="2088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6400"/>
            </a:lvl1pPr>
          </a:lstStyle>
          <a:p>
            <a:fld id="{04EE0298-8B88-4D93-877F-A8461037689C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5202238"/>
            <a:ext cx="30294263" cy="35715575"/>
          </a:xfrm>
          <a:prstGeom prst="rect">
            <a:avLst/>
          </a:prstGeom>
          <a:solidFill>
            <a:srgbClr val="14646E">
              <a:alpha val="85097"/>
            </a:srgbClr>
          </a:solidFill>
          <a:ln>
            <a:noFill/>
          </a:ln>
        </p:spPr>
        <p:txBody>
          <a:bodyPr wrap="none" lIns="91449" tIns="45725" rIns="91449" bIns="45725" anchor="ctr"/>
          <a:lstStyle/>
          <a:p>
            <a:pPr eaLnBrk="0" hangingPunct="0">
              <a:defRPr/>
            </a:pPr>
            <a:endParaRPr lang="de-AT">
              <a:ea typeface="ＭＳ Ｐゴシック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60" r:id="rId11"/>
  </p:sldLayoutIdLst>
  <p:txStyles>
    <p:titleStyle>
      <a:lvl1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2pPr>
      <a:lvl3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3pPr>
      <a:lvl4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4pPr>
      <a:lvl5pPr algn="ctr" defTabSz="4175125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5pPr>
      <a:lvl6pPr marL="457246" algn="ctr" defTabSz="417554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</a:defRPr>
      </a:lvl6pPr>
      <a:lvl7pPr marL="914491" algn="ctr" defTabSz="417554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</a:defRPr>
      </a:lvl7pPr>
      <a:lvl8pPr marL="1371737" algn="ctr" defTabSz="417554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</a:defRPr>
      </a:lvl8pPr>
      <a:lvl9pPr marL="1828983" algn="ctr" defTabSz="417554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pitchFamily="34" charset="-128"/>
        </a:defRPr>
      </a:lvl9pPr>
    </p:titleStyle>
    <p:bodyStyle>
      <a:lvl1pPr marL="1565275" indent="-1565275" algn="l" defTabSz="4175125" rtl="0" eaLnBrk="0" fontAlgn="base" hangingPunct="0">
        <a:spcBef>
          <a:spcPct val="20000"/>
        </a:spcBef>
        <a:spcAft>
          <a:spcPct val="0"/>
        </a:spcAft>
        <a:buChar char="•"/>
        <a:defRPr sz="146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3392488" indent="-1304925" algn="l" defTabSz="4175125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5219700" indent="-1044575" algn="l" defTabSz="4175125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7307263" indent="-1042988" algn="l" defTabSz="4175125" rtl="0" eaLnBrk="0" fontAlgn="base" hangingPunct="0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9396413" indent="-1044575" algn="l" defTabSz="4175125" rtl="0" eaLnBrk="0" fontAlgn="base" hangingPunct="0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9854598" indent="-1044679" algn="l" defTabSz="417554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6pPr>
      <a:lvl7pPr marL="10311844" indent="-1044679" algn="l" defTabSz="417554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7pPr>
      <a:lvl8pPr marL="10769090" indent="-1044679" algn="l" defTabSz="417554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8pPr>
      <a:lvl9pPr marL="11226336" indent="-1044679" algn="l" defTabSz="4175543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l" defTabSz="9144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1F7B4F4C-0BCA-48D2-B7B7-84C80109BF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59" b="14459"/>
          <a:stretch/>
        </p:blipFill>
        <p:spPr>
          <a:xfrm>
            <a:off x="21152655" y="90456"/>
            <a:ext cx="8300101" cy="2972640"/>
          </a:xfrm>
          <a:prstGeom prst="rect">
            <a:avLst/>
          </a:prstGeom>
        </p:spPr>
      </p:pic>
      <p:sp>
        <p:nvSpPr>
          <p:cNvPr id="13314" name="Text Box 31"/>
          <p:cNvSpPr txBox="1">
            <a:spLocks noChangeArrowheads="1"/>
          </p:cNvSpPr>
          <p:nvPr/>
        </p:nvSpPr>
        <p:spPr bwMode="auto">
          <a:xfrm>
            <a:off x="942367" y="40918430"/>
            <a:ext cx="16933924" cy="1939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 eaLnBrk="0" hangingPunct="0"/>
            <a:r>
              <a:rPr lang="de-DE" sz="4000" b="1" dirty="0">
                <a:ea typeface="Arial Unicode MS" pitchFamily="34" charset="-128"/>
                <a:cs typeface="Arial" charset="0"/>
              </a:rPr>
              <a:t>Referenzen:</a:t>
            </a:r>
          </a:p>
          <a:p>
            <a:pPr eaLnBrk="0" hangingPunct="0"/>
            <a:r>
              <a:rPr lang="de-DE" sz="4000" dirty="0">
                <a:ea typeface="Arial Unicode MS" pitchFamily="34" charset="-128"/>
                <a:cs typeface="Arial" charset="0"/>
              </a:rPr>
              <a:t>[1] xxx, Adv. Mater., 2002, 14, 429.</a:t>
            </a:r>
          </a:p>
          <a:p>
            <a:pPr eaLnBrk="0" hangingPunct="0"/>
            <a:r>
              <a:rPr lang="de-DE" sz="4000" dirty="0">
                <a:ea typeface="Arial Unicode MS" pitchFamily="34" charset="-128"/>
                <a:cs typeface="Arial" charset="0"/>
              </a:rPr>
              <a:t>[2] xxx Int. J. </a:t>
            </a:r>
            <a:r>
              <a:rPr lang="de-DE" sz="4000" dirty="0" err="1">
                <a:ea typeface="Arial Unicode MS" pitchFamily="34" charset="-128"/>
                <a:cs typeface="Arial" charset="0"/>
              </a:rPr>
              <a:t>Rej</a:t>
            </a:r>
            <a:r>
              <a:rPr lang="de-DE" sz="4000" dirty="0">
                <a:ea typeface="Arial Unicode MS" pitchFamily="34" charset="-128"/>
                <a:cs typeface="Arial" charset="0"/>
              </a:rPr>
              <a:t>., 2016, 8 (9), 3075.</a:t>
            </a:r>
          </a:p>
        </p:txBody>
      </p:sp>
      <p:sp>
        <p:nvSpPr>
          <p:cNvPr id="13315" name="Rectangle 34"/>
          <p:cNvSpPr>
            <a:spLocks noChangeArrowheads="1"/>
          </p:cNvSpPr>
          <p:nvPr/>
        </p:nvSpPr>
        <p:spPr bwMode="auto">
          <a:xfrm>
            <a:off x="796925" y="1955127"/>
            <a:ext cx="28714961" cy="1107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09" tIns="45707" rIns="91409" bIns="45707" anchor="ctr">
            <a:spAutoFit/>
          </a:bodyPr>
          <a:lstStyle/>
          <a:p>
            <a:pPr algn="ctr" defTabSz="912813" eaLnBrk="0" hangingPunct="0"/>
            <a:r>
              <a:rPr lang="de-DE" sz="6600" b="1" dirty="0">
                <a:solidFill>
                  <a:schemeClr val="bg1"/>
                </a:solidFill>
                <a:ea typeface="Arial Unicode MS" pitchFamily="34" charset="-128"/>
                <a:cs typeface="Arial" charset="0"/>
              </a:rPr>
              <a:t>[Titel]</a:t>
            </a:r>
            <a:endParaRPr lang="de-DE" sz="6600" dirty="0">
              <a:solidFill>
                <a:schemeClr val="bg1"/>
              </a:solidFill>
              <a:ea typeface="Arial Unicode MS" pitchFamily="34" charset="-128"/>
              <a:cs typeface="Arial" charset="0"/>
            </a:endParaRPr>
          </a:p>
        </p:txBody>
      </p:sp>
      <p:sp>
        <p:nvSpPr>
          <p:cNvPr id="13316" name="Rectangle 35"/>
          <p:cNvSpPr>
            <a:spLocks noChangeArrowheads="1"/>
          </p:cNvSpPr>
          <p:nvPr/>
        </p:nvSpPr>
        <p:spPr bwMode="auto">
          <a:xfrm>
            <a:off x="19100427" y="2759198"/>
            <a:ext cx="12243719" cy="249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09" tIns="45707" rIns="91409" bIns="45707" anchor="ctr">
            <a:spAutoFit/>
          </a:bodyPr>
          <a:lstStyle/>
          <a:p>
            <a:pPr defTabSz="912813">
              <a:lnSpc>
                <a:spcPct val="130000"/>
              </a:lnSpc>
            </a:pPr>
            <a:r>
              <a:rPr lang="de-DE" sz="4000" b="1" u="sng" dirty="0">
                <a:ea typeface="Arial Unicode MS" pitchFamily="34" charset="-128"/>
                <a:cs typeface="Arial" charset="0"/>
              </a:rPr>
              <a:t>Betreuer:</a:t>
            </a:r>
            <a:r>
              <a:rPr lang="de-DE" sz="4000" b="1" dirty="0">
                <a:ea typeface="Arial Unicode MS" pitchFamily="34" charset="-128"/>
                <a:cs typeface="Arial" charset="0"/>
              </a:rPr>
              <a:t> xxx</a:t>
            </a:r>
            <a:r>
              <a:rPr lang="de-DE" sz="4000" baseline="30000" dirty="0">
                <a:ea typeface="Arial Unicode MS" pitchFamily="34" charset="-128"/>
                <a:cs typeface="Arial" charset="0"/>
              </a:rPr>
              <a:t>1</a:t>
            </a:r>
            <a:r>
              <a:rPr lang="de-DE" sz="4000" b="1" dirty="0">
                <a:ea typeface="Arial Unicode MS" pitchFamily="34" charset="-128"/>
                <a:cs typeface="Arial" charset="0"/>
              </a:rPr>
              <a:t>, </a:t>
            </a:r>
          </a:p>
          <a:p>
            <a:pPr defTabSz="912813">
              <a:lnSpc>
                <a:spcPct val="130000"/>
              </a:lnSpc>
            </a:pPr>
            <a:r>
              <a:rPr lang="de-DE" sz="4000" dirty="0">
                <a:ea typeface="Arial Unicode MS" pitchFamily="34" charset="-128"/>
                <a:cs typeface="Arial" charset="0"/>
              </a:rPr>
              <a:t>Chemie und Physik der Materialien,</a:t>
            </a:r>
          </a:p>
          <a:p>
            <a:pPr defTabSz="912813" eaLnBrk="0" hangingPunct="0">
              <a:lnSpc>
                <a:spcPct val="130000"/>
              </a:lnSpc>
            </a:pPr>
            <a:r>
              <a:rPr lang="de-DE" sz="4000" dirty="0">
                <a:ea typeface="Arial Unicode MS" pitchFamily="34" charset="-128"/>
                <a:cs typeface="Arial" charset="0"/>
              </a:rPr>
              <a:t>Paris-</a:t>
            </a:r>
            <a:r>
              <a:rPr lang="de-DE" sz="4000" dirty="0" err="1">
                <a:ea typeface="Arial Unicode MS" pitchFamily="34" charset="-128"/>
                <a:cs typeface="Arial" charset="0"/>
              </a:rPr>
              <a:t>Lodron</a:t>
            </a:r>
            <a:r>
              <a:rPr lang="de-DE" sz="4000" dirty="0">
                <a:ea typeface="Arial Unicode MS" pitchFamily="34" charset="-128"/>
                <a:cs typeface="Arial" charset="0"/>
              </a:rPr>
              <a:t> Universität Salzburg, Österreich</a:t>
            </a:r>
          </a:p>
        </p:txBody>
      </p:sp>
      <p:sp>
        <p:nvSpPr>
          <p:cNvPr id="13317" name="Rectangle 173"/>
          <p:cNvSpPr>
            <a:spLocks noChangeArrowheads="1"/>
          </p:cNvSpPr>
          <p:nvPr/>
        </p:nvSpPr>
        <p:spPr bwMode="auto">
          <a:xfrm>
            <a:off x="806450" y="6483350"/>
            <a:ext cx="28665488" cy="249078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9" tIns="45725" rIns="91449" bIns="45725" anchor="ctr"/>
          <a:lstStyle/>
          <a:p>
            <a:pPr eaLnBrk="0" hangingPunct="0"/>
            <a:endParaRPr lang="en-US">
              <a:ea typeface="Arial Unicode MS" pitchFamily="34" charset="-128"/>
              <a:cs typeface="Arial" charset="0"/>
            </a:endParaRPr>
          </a:p>
        </p:txBody>
      </p:sp>
      <p:sp>
        <p:nvSpPr>
          <p:cNvPr id="13319" name="Rectangle 9165"/>
          <p:cNvSpPr>
            <a:spLocks noChangeArrowheads="1"/>
          </p:cNvSpPr>
          <p:nvPr/>
        </p:nvSpPr>
        <p:spPr bwMode="auto">
          <a:xfrm>
            <a:off x="17228219" y="40630373"/>
            <a:ext cx="13051756" cy="249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de-DE" sz="4000" b="1" dirty="0">
                <a:ea typeface="Arial Unicode MS" pitchFamily="34" charset="-128"/>
                <a:cs typeface="Arial" charset="0"/>
              </a:rPr>
              <a:t>Danksagung:</a:t>
            </a:r>
            <a:r>
              <a:rPr lang="de-DE" sz="4000" dirty="0">
                <a:ea typeface="Arial Unicode MS" pitchFamily="34" charset="-128"/>
                <a:cs typeface="Arial" charset="0"/>
              </a:rPr>
              <a:t> </a:t>
            </a:r>
          </a:p>
          <a:p>
            <a:pPr eaLnBrk="0" hangingPunct="0">
              <a:lnSpc>
                <a:spcPct val="130000"/>
              </a:lnSpc>
            </a:pPr>
            <a:r>
              <a:rPr lang="de-DE" sz="4000" dirty="0">
                <a:ea typeface="Arial Unicode MS" pitchFamily="34" charset="-128"/>
                <a:cs typeface="Arial" charset="0"/>
              </a:rPr>
              <a:t>Unser Dank gilt xxx für die Messungen der </a:t>
            </a:r>
            <a:r>
              <a:rPr lang="de-DE" sz="4000" dirty="0" err="1">
                <a:ea typeface="Arial Unicode MS" pitchFamily="34" charset="-128"/>
                <a:cs typeface="Arial" charset="0"/>
              </a:rPr>
              <a:t>Pulverdiffraktogramme</a:t>
            </a:r>
            <a:r>
              <a:rPr lang="de-DE" sz="4000" dirty="0">
                <a:ea typeface="Arial Unicode MS" pitchFamily="34" charset="-128"/>
                <a:cs typeface="Arial" charset="0"/>
              </a:rPr>
              <a:t> </a:t>
            </a:r>
            <a:endParaRPr lang="de-DE" altLang="ja-JP" sz="4000" b="1" dirty="0">
              <a:ea typeface="Arial Unicode MS" pitchFamily="34" charset="-128"/>
              <a:cs typeface="Arial" charset="0"/>
            </a:endParaRPr>
          </a:p>
        </p:txBody>
      </p:sp>
      <p:sp>
        <p:nvSpPr>
          <p:cNvPr id="13320" name="Text Box 10378"/>
          <p:cNvSpPr txBox="1">
            <a:spLocks noChangeArrowheads="1"/>
          </p:cNvSpPr>
          <p:nvPr/>
        </p:nvSpPr>
        <p:spPr bwMode="auto">
          <a:xfrm>
            <a:off x="808038" y="6526213"/>
            <a:ext cx="28663900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eaLnBrk="0" hangingPunct="0"/>
            <a:r>
              <a:rPr lang="de-DE" sz="3600" dirty="0"/>
              <a:t>Schriftgröße 36 </a:t>
            </a:r>
            <a:r>
              <a:rPr lang="de-DE" sz="3600" dirty="0" err="1"/>
              <a:t>pt</a:t>
            </a:r>
            <a:r>
              <a:rPr lang="de-DE" sz="3600" dirty="0"/>
              <a:t> oder größer.</a:t>
            </a:r>
          </a:p>
        </p:txBody>
      </p:sp>
      <p:sp>
        <p:nvSpPr>
          <p:cNvPr id="13321" name="Rectangle 12874"/>
          <p:cNvSpPr>
            <a:spLocks noChangeArrowheads="1"/>
          </p:cNvSpPr>
          <p:nvPr/>
        </p:nvSpPr>
        <p:spPr bwMode="auto">
          <a:xfrm>
            <a:off x="806450" y="9990138"/>
            <a:ext cx="28665488" cy="36290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9" tIns="45725" rIns="91449" bIns="45725" anchor="ctr"/>
          <a:lstStyle/>
          <a:p>
            <a:pPr algn="ctr" eaLnBrk="0" hangingPunct="0"/>
            <a:endParaRPr lang="en-US">
              <a:ea typeface="Arial Unicode MS" pitchFamily="34" charset="-128"/>
              <a:cs typeface="Arial" charset="0"/>
            </a:endParaRPr>
          </a:p>
        </p:txBody>
      </p:sp>
      <p:sp>
        <p:nvSpPr>
          <p:cNvPr id="13322" name="Rectangle 12874"/>
          <p:cNvSpPr>
            <a:spLocks noChangeArrowheads="1"/>
          </p:cNvSpPr>
          <p:nvPr/>
        </p:nvSpPr>
        <p:spPr bwMode="auto">
          <a:xfrm>
            <a:off x="846399" y="14959013"/>
            <a:ext cx="28665487" cy="212518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9" tIns="45725" rIns="91449" bIns="45725" anchor="ctr"/>
          <a:lstStyle/>
          <a:p>
            <a:pPr algn="ctr" eaLnBrk="0" hangingPunct="0"/>
            <a:endParaRPr lang="en-US">
              <a:ea typeface="Arial Unicode MS" pitchFamily="34" charset="-128"/>
              <a:cs typeface="Arial" charset="0"/>
            </a:endParaRPr>
          </a:p>
        </p:txBody>
      </p:sp>
      <p:sp>
        <p:nvSpPr>
          <p:cNvPr id="13323" name="Rectangle 10380"/>
          <p:cNvSpPr>
            <a:spLocks noChangeArrowheads="1"/>
          </p:cNvSpPr>
          <p:nvPr/>
        </p:nvSpPr>
        <p:spPr bwMode="auto">
          <a:xfrm>
            <a:off x="412501" y="9112250"/>
            <a:ext cx="16815718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8034" tIns="199017" rIns="398034" bIns="199017" anchor="ctr"/>
          <a:lstStyle/>
          <a:p>
            <a:pPr defTabSz="4175125"/>
            <a:r>
              <a:rPr lang="de-DE" sz="5400" b="1" dirty="0">
                <a:solidFill>
                  <a:schemeClr val="bg1"/>
                </a:solidFill>
                <a:ea typeface="Arial Unicode MS" pitchFamily="34" charset="-128"/>
                <a:cs typeface="Arial" charset="0"/>
              </a:rPr>
              <a:t>Methodisches (Synthesen, Messprinzip, …)</a:t>
            </a:r>
            <a:endParaRPr lang="de-DE" sz="5400" b="1" baseline="30000" dirty="0">
              <a:solidFill>
                <a:schemeClr val="bg1"/>
              </a:solidFill>
              <a:ea typeface="Arial Unicode MS" pitchFamily="34" charset="-128"/>
              <a:cs typeface="Arial" charset="0"/>
            </a:endParaRPr>
          </a:p>
        </p:txBody>
      </p:sp>
      <p:sp>
        <p:nvSpPr>
          <p:cNvPr id="13324" name="Rectangle 10380"/>
          <p:cNvSpPr>
            <a:spLocks noChangeArrowheads="1"/>
          </p:cNvSpPr>
          <p:nvPr/>
        </p:nvSpPr>
        <p:spPr bwMode="auto">
          <a:xfrm>
            <a:off x="414351" y="5490494"/>
            <a:ext cx="11482374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8034" tIns="199017" rIns="398034" bIns="199017" anchor="ctr"/>
          <a:lstStyle/>
          <a:p>
            <a:pPr defTabSz="4175125"/>
            <a:r>
              <a:rPr lang="de-DE" sz="5400" b="1" dirty="0">
                <a:solidFill>
                  <a:schemeClr val="bg1"/>
                </a:solidFill>
                <a:ea typeface="Arial Unicode MS" pitchFamily="34" charset="-128"/>
                <a:cs typeface="Arial" charset="0"/>
              </a:rPr>
              <a:t>Einleitung/ Motivation</a:t>
            </a:r>
            <a:endParaRPr lang="de-DE" sz="5400" b="1" baseline="30000" dirty="0">
              <a:solidFill>
                <a:schemeClr val="bg1"/>
              </a:solidFill>
              <a:ea typeface="Arial Unicode MS" pitchFamily="34" charset="-128"/>
              <a:cs typeface="Arial" charset="0"/>
            </a:endParaRPr>
          </a:p>
        </p:txBody>
      </p:sp>
      <p:sp>
        <p:nvSpPr>
          <p:cNvPr id="13325" name="Rectangle 10380"/>
          <p:cNvSpPr>
            <a:spLocks noChangeArrowheads="1"/>
          </p:cNvSpPr>
          <p:nvPr/>
        </p:nvSpPr>
        <p:spPr bwMode="auto">
          <a:xfrm>
            <a:off x="402229" y="13956298"/>
            <a:ext cx="13465496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8034" tIns="199017" rIns="398034" bIns="199017" anchor="ctr"/>
          <a:lstStyle/>
          <a:p>
            <a:pPr defTabSz="4175125"/>
            <a:r>
              <a:rPr lang="de-DE" sz="5400" b="1" dirty="0">
                <a:solidFill>
                  <a:schemeClr val="bg1"/>
                </a:solidFill>
                <a:ea typeface="Arial Unicode MS" pitchFamily="34" charset="-128"/>
                <a:cs typeface="Arial" charset="0"/>
              </a:rPr>
              <a:t>Ergebnisse und Diskussion</a:t>
            </a:r>
            <a:endParaRPr lang="de-DE" sz="5400" b="1" baseline="30000" dirty="0">
              <a:solidFill>
                <a:schemeClr val="bg1"/>
              </a:solidFill>
              <a:ea typeface="Arial Unicode MS" pitchFamily="34" charset="-128"/>
              <a:cs typeface="Arial" charset="0"/>
            </a:endParaRPr>
          </a:p>
        </p:txBody>
      </p:sp>
      <p:sp>
        <p:nvSpPr>
          <p:cNvPr id="13326" name="Rectangle 10380"/>
          <p:cNvSpPr>
            <a:spLocks noChangeArrowheads="1"/>
          </p:cNvSpPr>
          <p:nvPr/>
        </p:nvSpPr>
        <p:spPr bwMode="auto">
          <a:xfrm>
            <a:off x="594733" y="36394048"/>
            <a:ext cx="8136433" cy="64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8034" tIns="199017" rIns="398034" bIns="199017" anchor="ctr"/>
          <a:lstStyle/>
          <a:p>
            <a:pPr defTabSz="4175125"/>
            <a:r>
              <a:rPr lang="de-DE" sz="5400" b="1" dirty="0">
                <a:solidFill>
                  <a:schemeClr val="bg1"/>
                </a:solidFill>
                <a:ea typeface="Arial Unicode MS" pitchFamily="34" charset="-128"/>
                <a:cs typeface="Arial" charset="0"/>
              </a:rPr>
              <a:t>Zusammenfassung</a:t>
            </a:r>
            <a:endParaRPr lang="de-DE" sz="5400" b="1" baseline="30000" dirty="0">
              <a:solidFill>
                <a:schemeClr val="bg1"/>
              </a:solidFill>
              <a:ea typeface="Arial Unicode MS" pitchFamily="34" charset="-128"/>
              <a:cs typeface="Arial" charset="0"/>
            </a:endParaRPr>
          </a:p>
        </p:txBody>
      </p:sp>
      <p:sp>
        <p:nvSpPr>
          <p:cNvPr id="13328" name="Rectangle 173"/>
          <p:cNvSpPr>
            <a:spLocks noChangeArrowheads="1"/>
          </p:cNvSpPr>
          <p:nvPr/>
        </p:nvSpPr>
        <p:spPr bwMode="auto">
          <a:xfrm>
            <a:off x="806450" y="37157025"/>
            <a:ext cx="28665488" cy="249078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9" tIns="45725" rIns="91449" bIns="45725" anchor="ctr"/>
          <a:lstStyle/>
          <a:p>
            <a:pPr eaLnBrk="0" hangingPunct="0"/>
            <a:endParaRPr lang="en-US">
              <a:ea typeface="Arial Unicode MS" pitchFamily="34" charset="-128"/>
              <a:cs typeface="Arial" charset="0"/>
            </a:endParaRPr>
          </a:p>
        </p:txBody>
      </p:sp>
      <p:sp>
        <p:nvSpPr>
          <p:cNvPr id="13329" name="Text Box 10378"/>
          <p:cNvSpPr txBox="1">
            <a:spLocks noChangeArrowheads="1"/>
          </p:cNvSpPr>
          <p:nvPr/>
        </p:nvSpPr>
        <p:spPr bwMode="auto">
          <a:xfrm>
            <a:off x="808038" y="37199888"/>
            <a:ext cx="28663900" cy="3070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algn="just" eaLnBrk="0" hangingPunct="0"/>
            <a:endParaRPr lang="en-US"/>
          </a:p>
        </p:txBody>
      </p:sp>
      <p:sp>
        <p:nvSpPr>
          <p:cNvPr id="13330" name="Textfeld 400"/>
          <p:cNvSpPr txBox="1">
            <a:spLocks noChangeArrowheads="1"/>
          </p:cNvSpPr>
          <p:nvPr/>
        </p:nvSpPr>
        <p:spPr bwMode="auto">
          <a:xfrm>
            <a:off x="630375" y="414338"/>
            <a:ext cx="175131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de-DE" sz="6000" b="1" dirty="0"/>
              <a:t>Titel</a:t>
            </a:r>
            <a:endParaRPr lang="de-AT" sz="6000" b="1" dirty="0"/>
          </a:p>
        </p:txBody>
      </p:sp>
      <p:sp>
        <p:nvSpPr>
          <p:cNvPr id="13332" name="Rectangle 35"/>
          <p:cNvSpPr>
            <a:spLocks noChangeArrowheads="1"/>
          </p:cNvSpPr>
          <p:nvPr/>
        </p:nvSpPr>
        <p:spPr bwMode="auto">
          <a:xfrm>
            <a:off x="702383" y="2945730"/>
            <a:ext cx="11090275" cy="224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9" tIns="45707" rIns="91409" bIns="45707" anchor="ctr">
            <a:spAutoFit/>
          </a:bodyPr>
          <a:lstStyle/>
          <a:p>
            <a:pPr defTabSz="912813">
              <a:lnSpc>
                <a:spcPct val="120000"/>
              </a:lnSpc>
            </a:pPr>
            <a:r>
              <a:rPr lang="de-DE" sz="4000" b="1" u="sng" dirty="0">
                <a:ea typeface="Arial Unicode MS" pitchFamily="34" charset="-128"/>
                <a:cs typeface="Arial" charset="0"/>
              </a:rPr>
              <a:t>Autoren</a:t>
            </a:r>
            <a:r>
              <a:rPr lang="de-DE" sz="4000" baseline="30000" dirty="0">
                <a:ea typeface="Arial Unicode MS" pitchFamily="34" charset="-128"/>
                <a:cs typeface="Arial" charset="0"/>
              </a:rPr>
              <a:t>1</a:t>
            </a:r>
            <a:r>
              <a:rPr lang="de-DE" sz="4000" b="1" dirty="0">
                <a:ea typeface="Arial Unicode MS" pitchFamily="34" charset="-128"/>
                <a:cs typeface="Arial" charset="0"/>
              </a:rPr>
              <a:t>, xxx, xxx</a:t>
            </a:r>
            <a:r>
              <a:rPr lang="de-DE" sz="4000" baseline="30000" dirty="0">
                <a:ea typeface="Arial Unicode MS" pitchFamily="34" charset="-128"/>
                <a:cs typeface="Arial" charset="0"/>
              </a:rPr>
              <a:t> 2</a:t>
            </a:r>
          </a:p>
          <a:p>
            <a:pPr defTabSz="912813" eaLnBrk="0" hangingPunct="0">
              <a:lnSpc>
                <a:spcPct val="120000"/>
              </a:lnSpc>
            </a:pPr>
            <a:r>
              <a:rPr lang="de-DE" sz="4000" baseline="30000" dirty="0">
                <a:ea typeface="Arial Unicode MS" pitchFamily="34" charset="-128"/>
                <a:cs typeface="Arial" charset="0"/>
              </a:rPr>
              <a:t>1</a:t>
            </a:r>
            <a:r>
              <a:rPr lang="de-DE" sz="4000" dirty="0">
                <a:ea typeface="Arial Unicode MS" pitchFamily="34" charset="-128"/>
                <a:cs typeface="Arial" charset="0"/>
              </a:rPr>
              <a:t> Chemie und Physik der Materialien,</a:t>
            </a:r>
          </a:p>
          <a:p>
            <a:pPr defTabSz="912813" eaLnBrk="0" hangingPunct="0">
              <a:lnSpc>
                <a:spcPct val="120000"/>
              </a:lnSpc>
            </a:pPr>
            <a:r>
              <a:rPr lang="de-DE" sz="4000" dirty="0">
                <a:ea typeface="Arial Unicode MS" pitchFamily="34" charset="-128"/>
                <a:cs typeface="Arial" charset="0"/>
              </a:rPr>
              <a:t>Paris-</a:t>
            </a:r>
            <a:r>
              <a:rPr lang="de-DE" sz="4000" dirty="0" err="1">
                <a:ea typeface="Arial Unicode MS" pitchFamily="34" charset="-128"/>
                <a:cs typeface="Arial" charset="0"/>
              </a:rPr>
              <a:t>Lodron</a:t>
            </a:r>
            <a:r>
              <a:rPr lang="de-DE" sz="4000" dirty="0">
                <a:ea typeface="Arial Unicode MS" pitchFamily="34" charset="-128"/>
                <a:cs typeface="Arial" charset="0"/>
              </a:rPr>
              <a:t> Universität Salzburg, Österreich</a:t>
            </a:r>
          </a:p>
        </p:txBody>
      </p:sp>
      <p:sp>
        <p:nvSpPr>
          <p:cNvPr id="21" name="Textfeld 400"/>
          <p:cNvSpPr txBox="1">
            <a:spLocks noChangeArrowheads="1"/>
          </p:cNvSpPr>
          <p:nvPr/>
        </p:nvSpPr>
        <p:spPr bwMode="auto">
          <a:xfrm>
            <a:off x="9451355" y="413930"/>
            <a:ext cx="787587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de-DE" sz="6000" b="1" dirty="0"/>
              <a:t>Logos TUM, Firma,…</a:t>
            </a:r>
            <a:endParaRPr lang="de-AT" sz="6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re Präsentation">
  <a:themeElements>
    <a:clrScheme name="Leere Präsentation 13">
      <a:dk1>
        <a:srgbClr val="000000"/>
      </a:dk1>
      <a:lt1>
        <a:srgbClr val="FFFFFF"/>
      </a:lt1>
      <a:dk2>
        <a:srgbClr val="97AEBB"/>
      </a:dk2>
      <a:lt2>
        <a:srgbClr val="7D9AAA"/>
      </a:lt2>
      <a:accent1>
        <a:srgbClr val="B1C2CC"/>
      </a:accent1>
      <a:accent2>
        <a:srgbClr val="BECCD4"/>
      </a:accent2>
      <a:accent3>
        <a:srgbClr val="FFFFFF"/>
      </a:accent3>
      <a:accent4>
        <a:srgbClr val="000000"/>
      </a:accent4>
      <a:accent5>
        <a:srgbClr val="D5DDE2"/>
      </a:accent5>
      <a:accent6>
        <a:srgbClr val="ACB9C0"/>
      </a:accent6>
      <a:hlink>
        <a:srgbClr val="CBD7DD"/>
      </a:hlink>
      <a:folHlink>
        <a:srgbClr val="D8E1E5"/>
      </a:folHlink>
    </a:clrScheme>
    <a:fontScheme name="Leere Prä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000000"/>
        </a:dk1>
        <a:lt1>
          <a:srgbClr val="FFFFFF"/>
        </a:lt1>
        <a:dk2>
          <a:srgbClr val="97AEBB"/>
        </a:dk2>
        <a:lt2>
          <a:srgbClr val="7D9AAA"/>
        </a:lt2>
        <a:accent1>
          <a:srgbClr val="B1C2CC"/>
        </a:accent1>
        <a:accent2>
          <a:srgbClr val="BECCD4"/>
        </a:accent2>
        <a:accent3>
          <a:srgbClr val="FFFFFF"/>
        </a:accent3>
        <a:accent4>
          <a:srgbClr val="000000"/>
        </a:accent4>
        <a:accent5>
          <a:srgbClr val="D5DDE2"/>
        </a:accent5>
        <a:accent6>
          <a:srgbClr val="ACB9C0"/>
        </a:accent6>
        <a:hlink>
          <a:srgbClr val="CBD7DD"/>
        </a:hlink>
        <a:folHlink>
          <a:srgbClr val="D8E1E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108</Words>
  <Application>Microsoft Office PowerPoint</Application>
  <PresentationFormat>Benutzerdefiniert</PresentationFormat>
  <Paragraphs>19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Leere Präsentation</vt:lpstr>
      <vt:lpstr>PowerPoint-Präsentation</vt:lpstr>
    </vt:vector>
  </TitlesOfParts>
  <Company>kiz  / Abt. Medien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kiz  / Abt. Medien</dc:creator>
  <cp:lastModifiedBy>Ganzera Adelheid</cp:lastModifiedBy>
  <cp:revision>400</cp:revision>
  <dcterms:created xsi:type="dcterms:W3CDTF">2006-10-23T09:27:13Z</dcterms:created>
  <dcterms:modified xsi:type="dcterms:W3CDTF">2022-09-20T09:32:33Z</dcterms:modified>
</cp:coreProperties>
</file>